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71" r:id="rId5"/>
    <p:sldId id="258" r:id="rId6"/>
    <p:sldId id="269" r:id="rId7"/>
    <p:sldId id="260" r:id="rId8"/>
    <p:sldId id="261" r:id="rId9"/>
    <p:sldId id="262" r:id="rId10"/>
    <p:sldId id="263" r:id="rId11"/>
    <p:sldId id="266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858" y="-2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8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C%D0%B8%D1%85%D0%B0%D0%BB%D0%BA%D0%BE%D0%B2,_%D0%A1%D0%B5%D1%80%D0%B3%D0%B5%D0%B9_%D0%92%D0%BB%D0%B0%D0%B4%D0%B8%D0%BC%D0%B8%D1%80%D0%BE%D0%B2%D0%B8%D1%8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725" y="0"/>
            <a:ext cx="7407275" cy="177323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Родная страна</a:t>
            </a:r>
            <a:br>
              <a:rPr lang="ru-RU" sz="5400" b="1" dirty="0" smtClean="0"/>
            </a:br>
            <a:r>
              <a:rPr lang="ru-RU" sz="2400" b="1" dirty="0" smtClean="0"/>
              <a:t>(</a:t>
            </a:r>
            <a:r>
              <a:rPr lang="ru-RU" sz="2400" b="1" dirty="0" smtClean="0"/>
              <a:t>окружающий мир)</a:t>
            </a:r>
            <a:br>
              <a:rPr lang="ru-RU" sz="2400" b="1" dirty="0" smtClean="0"/>
            </a:br>
            <a:r>
              <a:rPr lang="ru-RU" sz="2400" b="1" dirty="0" smtClean="0"/>
              <a:t>2 класс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662488" y="5949950"/>
            <a:ext cx="4481512" cy="90805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600" dirty="0" smtClean="0"/>
              <a:t>Подготовила:</a:t>
            </a:r>
          </a:p>
          <a:p>
            <a:pPr algn="r"/>
            <a:r>
              <a:rPr lang="ru-RU" sz="1600" dirty="0" smtClean="0"/>
              <a:t>Учитель начальных классов</a:t>
            </a:r>
          </a:p>
          <a:p>
            <a:pPr algn="r"/>
            <a:r>
              <a:rPr lang="ru-RU" sz="1600" dirty="0" err="1" smtClean="0"/>
              <a:t>Волченко</a:t>
            </a:r>
            <a:r>
              <a:rPr lang="ru-RU" sz="1600" dirty="0" smtClean="0"/>
              <a:t> Ольга Николаевна</a:t>
            </a:r>
            <a:endParaRPr lang="ru-RU" sz="1600" dirty="0"/>
          </a:p>
        </p:txBody>
      </p:sp>
      <p:pic>
        <p:nvPicPr>
          <p:cNvPr id="2051" name="Picture 3" descr="C:\Users\Школа\Desktop\1019070323_0_0_0_0_1920x0_80_0_0_d805509d8cb5df01450a2f865f7ad2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6588224" cy="439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4176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Государственный флаг</a:t>
            </a:r>
            <a:br>
              <a:rPr lang="ru-RU" dirty="0" smtClean="0"/>
            </a:br>
            <a:r>
              <a:rPr lang="ru-RU" dirty="0" smtClean="0"/>
              <a:t>Российской Федерации</a:t>
            </a:r>
            <a:endParaRPr lang="ru-RU" dirty="0"/>
          </a:p>
        </p:txBody>
      </p:sp>
      <p:pic>
        <p:nvPicPr>
          <p:cNvPr id="21506" name="Picture 2" descr="http://zyuzinomedia.ru/upload/iblock/837/8370dbcdd29b7d66b8239ce352c8c2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5334038" cy="300039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429256" y="2214554"/>
            <a:ext cx="3500462" cy="27146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/>
              <a:t>Белый цвет – березка.</a:t>
            </a:r>
          </a:p>
          <a:p>
            <a:pPr algn="ctr">
              <a:buNone/>
            </a:pPr>
            <a:r>
              <a:rPr lang="ru-RU" sz="2800" dirty="0" smtClean="0"/>
              <a:t>Синий – неба цвет.</a:t>
            </a:r>
          </a:p>
          <a:p>
            <a:pPr algn="ctr">
              <a:buNone/>
            </a:pPr>
            <a:r>
              <a:rPr lang="ru-RU" sz="2800" dirty="0" smtClean="0"/>
              <a:t>Красная полоска – солнечный рассвет.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Государственный гимн</a:t>
            </a:r>
            <a:br>
              <a:rPr lang="ru-RU" dirty="0" smtClean="0"/>
            </a:br>
            <a:r>
              <a:rPr lang="ru-RU" dirty="0" smtClean="0"/>
              <a:t>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362216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Россия — священная наша держава,</a:t>
            </a:r>
            <a:br>
              <a:rPr lang="ru-RU" dirty="0" smtClean="0"/>
            </a:br>
            <a:r>
              <a:rPr lang="ru-RU" dirty="0" smtClean="0"/>
              <a:t>Россия — любимая наша страна.</a:t>
            </a:r>
            <a:br>
              <a:rPr lang="ru-RU" dirty="0" smtClean="0"/>
            </a:br>
            <a:r>
              <a:rPr lang="ru-RU" dirty="0" smtClean="0"/>
              <a:t>Могучая воля, великая слава —</a:t>
            </a:r>
            <a:br>
              <a:rPr lang="ru-RU" dirty="0" smtClean="0"/>
            </a:br>
            <a:r>
              <a:rPr lang="ru-RU" dirty="0" smtClean="0"/>
              <a:t>Твоё достоянье на все времена!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Славься, Отечество наше свободное,</a:t>
            </a:r>
            <a:br>
              <a:rPr lang="ru-RU" dirty="0" smtClean="0"/>
            </a:br>
            <a:r>
              <a:rPr lang="ru-RU" dirty="0" smtClean="0"/>
              <a:t>Братских народов союз вековой,</a:t>
            </a:r>
            <a:br>
              <a:rPr lang="ru-RU" dirty="0" smtClean="0"/>
            </a:br>
            <a:r>
              <a:rPr lang="ru-RU" dirty="0" smtClean="0"/>
              <a:t>Предками данная мудрость народная!</a:t>
            </a:r>
            <a:br>
              <a:rPr lang="ru-RU" dirty="0" smtClean="0"/>
            </a:br>
            <a:r>
              <a:rPr lang="ru-RU" dirty="0" smtClean="0"/>
              <a:t>Славься, страна! Мы гордимся тобой! </a:t>
            </a:r>
          </a:p>
          <a:p>
            <a:pPr algn="r">
              <a:buNone/>
            </a:pPr>
            <a:r>
              <a:rPr lang="ru-RU" sz="2600" dirty="0" smtClean="0"/>
              <a:t>Музыка:  Александр Александров</a:t>
            </a:r>
          </a:p>
          <a:p>
            <a:pPr algn="r">
              <a:buNone/>
            </a:pPr>
            <a:r>
              <a:rPr lang="ru-RU" sz="2600" dirty="0" smtClean="0"/>
              <a:t>Стихи: Сергей Михалков</a:t>
            </a:r>
            <a:r>
              <a:rPr lang="ru-RU" sz="2600" dirty="0" smtClean="0">
                <a:hlinkClick r:id="rId2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Рефлексия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533912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узнал, что…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Теперь я смогу …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8378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Российская Федерация</a:t>
            </a:r>
            <a:br>
              <a:rPr lang="ru-RU" dirty="0" smtClean="0"/>
            </a:br>
            <a:r>
              <a:rPr lang="ru-RU" sz="2700" dirty="0" smtClean="0"/>
              <a:t>Слово «федерация» означает «союз», «объединение».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	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Россия – самая большая страна в мире.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	 Ее площадь составляет 17,1 млн. кв. км. 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	Она граничит с 14 государствами, омывается 13 морями.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Школа\Desktop\ph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7050314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Desktop\scale_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0524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Школа\Desktop\1659565832_38-kartinkin-net-p-talovskaya-step-priroda-krasivo-foto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439" y="548680"/>
            <a:ext cx="8808561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521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 России поживает </a:t>
            </a:r>
            <a:r>
              <a:rPr lang="ru-RU" sz="2400" dirty="0" smtClean="0"/>
              <a:t>более 150 народностей.</a:t>
            </a:r>
            <a:endParaRPr lang="ru-RU" sz="2400" dirty="0"/>
          </a:p>
        </p:txBody>
      </p:sp>
      <p:pic>
        <p:nvPicPr>
          <p:cNvPr id="4098" name="Picture 2" descr="C:\Users\Школа\Desktop\slide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71467"/>
            <a:ext cx="7992888" cy="5986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643446"/>
            <a:ext cx="45048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786742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Каждый народ имеет свой язык, костюм, обычаи и традиции.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428736"/>
            <a:ext cx="270327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357298"/>
            <a:ext cx="249216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4143380"/>
            <a:ext cx="4929222" cy="149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54176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Оренбуржье </a:t>
            </a:r>
            <a:r>
              <a:rPr lang="ru-RU" b="1" dirty="0" smtClean="0"/>
              <a:t>– наша малая Родина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Школа\Desktop\karta-orenburgskoj-oblasti-s-rajonamiy-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450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Конституция – основной свод законов нашей страны.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2071678"/>
            <a:ext cx="5218944" cy="4176722"/>
          </a:xfrm>
        </p:spPr>
        <p:txBody>
          <a:bodyPr/>
          <a:lstStyle/>
          <a:p>
            <a:r>
              <a:rPr lang="ru-RU" dirty="0" smtClean="0"/>
              <a:t>Государственный герб</a:t>
            </a:r>
          </a:p>
          <a:p>
            <a:r>
              <a:rPr lang="ru-RU" dirty="0" smtClean="0"/>
              <a:t>Государственный флаг</a:t>
            </a:r>
          </a:p>
          <a:p>
            <a:r>
              <a:rPr lang="ru-RU" dirty="0" smtClean="0"/>
              <a:t>Государственный гимн</a:t>
            </a:r>
            <a:endParaRPr lang="ru-RU" dirty="0"/>
          </a:p>
        </p:txBody>
      </p:sp>
      <p:pic>
        <p:nvPicPr>
          <p:cNvPr id="18434" name="Picture 2" descr="https://im0-tub-ru.yandex.net/i?id=3bc1579806f96bba32a529b7df286de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421318" cy="5000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an-san.ru/catalog_images/76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4786346" cy="4714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86215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Государственный герб </a:t>
            </a:r>
            <a:br>
              <a:rPr lang="ru-RU" dirty="0" smtClean="0"/>
            </a:br>
            <a:r>
              <a:rPr lang="ru-RU" dirty="0" smtClean="0"/>
              <a:t>Российской Федерации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14876" y="2000240"/>
            <a:ext cx="4214842" cy="3143272"/>
          </a:xfrm>
          <a:prstGeom prst="rect">
            <a:avLst/>
          </a:prstGeom>
        </p:spPr>
        <p:txBody>
          <a:bodyPr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 России величавой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На гербе орел двуглавый,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Чтоб на запад и</a:t>
            </a:r>
            <a:r>
              <a:rPr kumimoji="0" lang="ru-RU" sz="43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восток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baseline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Он</a:t>
            </a:r>
            <a:r>
              <a:rPr lang="ru-RU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смотреть бы сразу мог.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Сильный, мудрый он и гордый.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Он – России дух свободный.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119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Родная страна (окружающий мир) 2 класс</vt:lpstr>
      <vt:lpstr>Российская Федерация Слово «федерация» означает «союз», «объединение».</vt:lpstr>
      <vt:lpstr>Слайд 3</vt:lpstr>
      <vt:lpstr>Слайд 4</vt:lpstr>
      <vt:lpstr>В России поживает более 150 народностей.</vt:lpstr>
      <vt:lpstr>Каждый народ имеет свой язык, костюм, обычаи и традиции.</vt:lpstr>
      <vt:lpstr>Оренбуржье – наша малая Родина</vt:lpstr>
      <vt:lpstr>Конституция – основной свод законов нашей страны.</vt:lpstr>
      <vt:lpstr>Государственный герб  Российской Федерации</vt:lpstr>
      <vt:lpstr>Государственный флаг Российской Федерации</vt:lpstr>
      <vt:lpstr>Государственный гимн Российской Федерации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Родная страна</dc:title>
  <dc:creator>Вася</dc:creator>
  <cp:lastModifiedBy>Школа</cp:lastModifiedBy>
  <cp:revision>13</cp:revision>
  <dcterms:created xsi:type="dcterms:W3CDTF">2017-09-04T20:32:21Z</dcterms:created>
  <dcterms:modified xsi:type="dcterms:W3CDTF">2024-01-29T08:56:28Z</dcterms:modified>
</cp:coreProperties>
</file>