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FD989C-0E61-4E6C-9000-9BA2BA583B4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4CC7792-7515-43CC-A4A0-F4234FB489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220072" y="5052545"/>
            <a:ext cx="3456384" cy="125677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Подготовила педагог МКУДО «ЦДО» </a:t>
            </a:r>
          </a:p>
          <a:p>
            <a:r>
              <a:rPr lang="ru-RU" sz="1800" dirty="0" err="1" smtClean="0"/>
              <a:t>Кирнасова</a:t>
            </a:r>
            <a:r>
              <a:rPr lang="ru-RU" sz="1800" dirty="0" smtClean="0"/>
              <a:t> Ольга Викторовна</a:t>
            </a:r>
            <a:endParaRPr lang="ru-RU" sz="18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17581" y="476672"/>
            <a:ext cx="7175351" cy="4448785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«Как люди помогают лесным обитателям»</a:t>
            </a:r>
            <a:endParaRPr lang="ru-RU" dirty="0"/>
          </a:p>
        </p:txBody>
      </p:sp>
      <p:pic>
        <p:nvPicPr>
          <p:cNvPr id="1028" name="Picture 4" descr="http://animalsfoto.com/photo/52/52e67be305fb222682a2651576af63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3528392" cy="24012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030" name="Picture 6" descr="http://che-tour.ru/d/1233881/d/ptichiy_gorodok_foto_trostyanskoy_aa_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16632"/>
            <a:ext cx="3324476" cy="22153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6804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images.myshared.ru/28/1305632/slide_11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968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900igr.net/up/datas/83393/012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772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69160"/>
            <a:ext cx="8312711" cy="1800200"/>
          </a:xfrm>
        </p:spPr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Зимой лоси обычно питаются веточками деревьев и кустарников, а также мхами, лишайниками и грибами. Еще они хорошо бегают и плаваю. От хищников ни обороняются ударами передних ног. Даже  бурый медведь не решается нападать на открытой местности на этих животных. Рога лося лопатообразной формы и достигают размах до180 см, а вес до 20 – 30 кг. Лось сбрасывает свои рога ежегодно в ноябре – декабре и ходит без них до апреля – мая. Самки  безрогие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://desktopwallpapers.org.ua/pic/201212/1280x800/desktopwallpapers.org.ua-22882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4320480" cy="374441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2050" name="Picture 2" descr="http://icons-ak.wunderground.com/data/wximagenew/s/SNHphotos/443-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9851" y="692696"/>
            <a:ext cx="4418301" cy="42484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1964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404664"/>
            <a:ext cx="2880320" cy="5256584"/>
          </a:xfrm>
        </p:spPr>
        <p:txBody>
          <a:bodyPr/>
          <a:lstStyle/>
          <a:p>
            <a:r>
              <a:rPr lang="ru-RU" sz="1400" b="0" dirty="0">
                <a:effectLst/>
              </a:rPr>
              <a:t>Ходит по лесу лесник,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Он шагать в лесу привык.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Здесь ему, совсем как дома,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Всё </a:t>
            </a:r>
            <a:r>
              <a:rPr lang="ru-RU" sz="1400" b="0" dirty="0" err="1">
                <a:effectLst/>
              </a:rPr>
              <a:t>давным</a:t>
            </a:r>
            <a:r>
              <a:rPr lang="ru-RU" sz="1400" b="0" dirty="0">
                <a:effectLst/>
              </a:rPr>
              <a:t> - давно знакомо.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Взгляд лесничего остёр: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Тут недавно был костёр-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Под ветвями тлеет жар,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Не досмотришь, и - пожар.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Там - красавица-сосна.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Почему она грустна?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Причинил ей много бед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Жук зловредный - короед.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Нужно дерево спасти, Короеда извести.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Дальше - заяц грыз в яру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Молодой ольхи кору.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Погоди, ушастый плут,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Скоро пойман будешь тут!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Дальше, дальше...долог путь!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Должен всюду заглянуть,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Всё обследовать лесник,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Он бродить в лесу привык.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Знает он не зря в лицо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0" dirty="0">
                <a:effectLst/>
              </a:rPr>
              <a:t>Каждый куст и деревцо.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4653136"/>
            <a:ext cx="5040560" cy="1512168"/>
          </a:xfrm>
        </p:spPr>
        <p:txBody>
          <a:bodyPr>
            <a:normAutofit fontScale="92500"/>
          </a:bodyPr>
          <a:lstStyle/>
          <a:p>
            <a:r>
              <a:rPr lang="ru-RU" dirty="0"/>
              <a:t>Лесники - это люди, хорошо знающие всех обитателей леса и старающиеся помочь им в трудное время. Их основное дело - забота о лесе.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9075"/>
            <a:ext cx="5832648" cy="4362053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83817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naonews.ru/wp-content/uploads/2017/04/kormushka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4104456" cy="316954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5" name="Рисунок 4" descr="http://www.park-kosa.ru/upload/medialibrary/e02/e023b28c88c40c5a56d13493d60437c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4664"/>
            <a:ext cx="4320480" cy="316954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6" name="Рисунок 5" descr="https://farm8.staticflickr.com/7191/7054285137_baef4ec9d0_b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717031"/>
            <a:ext cx="4378459" cy="2983359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7" name="Рисунок 6" descr="http://sovetclub.ru/tim/102adaf9a1876631bd981e5119dd018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1673"/>
            <a:ext cx="4184015" cy="305871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23000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2.infourok.ru/uploads/ex/06e4/00062163-069aaa82/hello_html_m37030559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166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old.kronoki.ru/ufiles/mod/19/39/max_1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633382" cy="347503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4098" name="Picture 2" descr="https://ds04.infourok.ru/uploads/ex/0464/0009a153-905857fa/img1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98372"/>
            <a:ext cx="4536504" cy="29429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4100" name="Picture 4" descr="https://cf.ppt-online.org/files/slide/m/mn0Fp1bPv32RIh7KeXco6l89sfZSU5yTJV4EjQ/slide-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4391285" cy="32891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4102" name="Picture 6" descr="http://animalsfoto.com/photo/41/41aad6186dabf72afbb18bee83a38edf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6502" y="3798372"/>
            <a:ext cx="4153327" cy="29429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06180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4.infourok.ru/uploads/ex/0229/0009d9b0-2465a2e5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44624"/>
            <a:ext cx="9180512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01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</TotalTime>
  <Words>124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 «Как люди помогают лесным обитателям»</vt:lpstr>
      <vt:lpstr>Презентация PowerPoint</vt:lpstr>
      <vt:lpstr>Презентация PowerPoint</vt:lpstr>
      <vt:lpstr>Зимой лоси обычно питаются веточками деревьев и кустарников, а также мхами, лишайниками и грибами. Еще они хорошо бегают и плаваю. От хищников ни обороняются ударами передних ног. Даже  бурый медведь не решается нападать на открытой местности на этих животных. Рога лося лопатообразной формы и достигают размах до180 см, а вес до 20 – 30 кг. Лось сбрасывает свои рога ежегодно в ноябре – декабре и ходит без них до апреля – мая. Самки  безрогие</vt:lpstr>
      <vt:lpstr>Ходит по лесу лесник, Он шагать в лесу привык. Здесь ему, совсем как дома, Всё давным - давно знакомо. Взгляд лесничего остёр: Тут недавно был костёр- Под ветвями тлеет жар, Не досмотришь, и - пожар. Там - красавица-сосна. Почему она грустна? Причинил ей много бед Жук зловредный - короед. Нужно дерево спасти, Короеда извести. Дальше - заяц грыз в яру Молодой ольхи кору. Погоди, ушастый плут, Скоро пойман будешь тут! Дальше, дальше...долог путь! Должен всюду заглянуть, Всё обследовать лесник, Он бродить в лесу привык. Знает он не зря в лицо Каждый куст и деревцо.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«Как люди помогают лесным обитателям»</dc:title>
  <dc:creator>Манаева В.А.</dc:creator>
  <cp:lastModifiedBy>Александр Невский</cp:lastModifiedBy>
  <cp:revision>9</cp:revision>
  <dcterms:created xsi:type="dcterms:W3CDTF">2018-01-21T15:46:06Z</dcterms:created>
  <dcterms:modified xsi:type="dcterms:W3CDTF">2024-01-08T20:32:31Z</dcterms:modified>
</cp:coreProperties>
</file>