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62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9074"/>
    <a:srgbClr val="666699"/>
    <a:srgbClr val="3399FF"/>
    <a:srgbClr val="0437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>
        <p:scale>
          <a:sx n="41" d="100"/>
          <a:sy n="41" d="100"/>
        </p:scale>
        <p:origin x="-1356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554897"/>
            <a:ext cx="7776864" cy="131804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644891" y="44624"/>
            <a:ext cx="6463613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771800" y="1988840"/>
            <a:ext cx="6192688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55776" y="1988840"/>
            <a:ext cx="3096344" cy="4525963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68144" y="1999381"/>
            <a:ext cx="3096344" cy="4525963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42356" y="1535113"/>
            <a:ext cx="3237756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42356" y="2174875"/>
            <a:ext cx="3237756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97468" y="1535113"/>
            <a:ext cx="323902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797468" y="2174875"/>
            <a:ext cx="3239028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4891" y="44624"/>
            <a:ext cx="6463613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800" y="1988840"/>
            <a:ext cx="5832648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229200"/>
            <a:ext cx="6588224" cy="164374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Частные школы Великобритании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Berlin Sans FB" panose="020E0602020502020306" pitchFamily="34" charset="0"/>
                <a:cs typeface="Arial" panose="020B0604020202020204" pitchFamily="34" charset="0"/>
              </a:rPr>
              <a:t>: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времен Джейн Эйр до современности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/>
                <a:ea typeface="Calibri"/>
              </a:rPr>
              <a:t>Актуальность проекта: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/>
                <a:ea typeface="Calibri"/>
              </a:rPr>
              <a:t>процесс изучения английского языка через погружение в жизненные условия становится намного продуктивнее. Поэтому мы предлагаем современным Российским школьникам посетить (виртуально) знаменитые школы Великобритании, понаблюдать за своими сверстниками и их школьной жизнью.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18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/>
                <a:ea typeface="Calibri"/>
              </a:rPr>
              <a:t>Цель проекта: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охарактеризовать частные школы Британии и </a:t>
            </a:r>
            <a:r>
              <a:rPr lang="ru-RU" dirty="0">
                <a:latin typeface="Times New Roman"/>
                <a:ea typeface="Times New Roman"/>
              </a:rPr>
              <a:t>обратить внимание</a:t>
            </a:r>
            <a:r>
              <a:rPr lang="ru-RU" dirty="0">
                <a:latin typeface="Times New Roman"/>
                <a:ea typeface="Calibri"/>
              </a:rPr>
              <a:t> на обучение английскому языку в них.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9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effectLst/>
              </a:rPr>
              <a:t>Задачи проекта: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•	изучить особенности и характерные черты Британских школ, их историю и достижения;</a:t>
            </a:r>
          </a:p>
          <a:p>
            <a:r>
              <a:rPr lang="ru-RU" dirty="0"/>
              <a:t>•	рассмотреть функциональность и дизайн школьной территории/самого здания;</a:t>
            </a:r>
          </a:p>
          <a:p>
            <a:r>
              <a:rPr lang="ru-RU" dirty="0"/>
              <a:t>•	отследить порядок пребывания, зачисления и обучения в школах;</a:t>
            </a:r>
          </a:p>
          <a:p>
            <a:r>
              <a:rPr lang="ru-RU" dirty="0"/>
              <a:t>•	изучить особенности обучения языкам, в частности английского языка;</a:t>
            </a:r>
          </a:p>
          <a:p>
            <a:r>
              <a:rPr lang="ru-RU" dirty="0"/>
              <a:t>•	получение развернутого анализа и отчета о проделанной работе.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12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  <a:latin typeface="Times New Roman"/>
                <a:ea typeface="Calibri"/>
              </a:rPr>
              <a:t>Основные этапы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   Создание рабочей группы (обучающиеся, учитель);</a:t>
            </a:r>
          </a:p>
          <a:p>
            <a:r>
              <a:rPr lang="ru-RU" dirty="0"/>
              <a:t>2. Сбор данных о школах: их полные названия на английском языке, особенности месторасположения, состав учеников, фото архитектуры зданий            и территорий;</a:t>
            </a:r>
          </a:p>
          <a:p>
            <a:r>
              <a:rPr lang="ru-RU" dirty="0"/>
              <a:t>3. Анализ полученных сведений в соответствии с нашими задачами;</a:t>
            </a:r>
          </a:p>
          <a:p>
            <a:r>
              <a:rPr lang="ru-RU" dirty="0"/>
              <a:t>4. Выделение особенностей и основных характеристик процесса обучения английскому языку;</a:t>
            </a:r>
          </a:p>
          <a:p>
            <a:r>
              <a:rPr lang="ru-RU" dirty="0"/>
              <a:t>5.   Составление кратких описаний для каждой школы на английском языке            с QR кодами.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6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	Ожидаемые результаты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27051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Реализация проекта позволит: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</a:rPr>
              <a:t>Повысить уровень владения английским языком школьников;</a:t>
            </a:r>
            <a:endParaRPr lang="ru-RU" dirty="0"/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</a:rPr>
              <a:t>Повысить уровень знаний о стране изучаемого языка.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7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0A22E">
                    <a:lumMod val="75000"/>
                  </a:srgbClr>
                </a:solidFill>
                <a:effectLst/>
                <a:latin typeface="Times New Roman"/>
                <a:ea typeface="Calibri"/>
                <a:cs typeface="+mn-cs"/>
              </a:rPr>
              <a:t>Продукт исследования: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брошюра-путеводитель </a:t>
            </a:r>
            <a:r>
              <a:rPr lang="ru-RU" dirty="0">
                <a:latin typeface="Times New Roman"/>
                <a:ea typeface="Calibri"/>
              </a:rPr>
              <a:t>на английском языке         с описанием Британских частных школ и </a:t>
            </a:r>
            <a:r>
              <a:rPr lang="en-GB" dirty="0">
                <a:latin typeface="Times New Roman"/>
                <a:ea typeface="Calibri"/>
              </a:rPr>
              <a:t>QR</a:t>
            </a:r>
            <a:r>
              <a:rPr lang="ru-RU" dirty="0">
                <a:latin typeface="Times New Roman"/>
                <a:ea typeface="Calibri"/>
              </a:rPr>
              <a:t> кодами.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28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269" y="3717032"/>
            <a:ext cx="4747731" cy="312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 descr="https://gilbertscott.org/wp-content/uploads/2018/08/Vaughan-Library-Harrow-School-Harrow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7"/>
            <a:ext cx="449999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631" y="1"/>
            <a:ext cx="4680520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"/>
            <a:ext cx="4592151" cy="335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345177" y="2384885"/>
            <a:ext cx="3816424" cy="194421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ea typeface="+mj-ea"/>
                <a:cs typeface="+mj-cs"/>
              </a:rPr>
              <a:t>ЧАСТНЫЕ ШКОЛЫ ТУМАННОГО АЛЬБИОНА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564982e1b545464e861e537a64562f089a2e5aa"/>
</p:tagLst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188</Words>
  <Application>Microsoft Office PowerPoint</Application>
  <PresentationFormat>Экран (4:3)</PresentationFormat>
  <Paragraphs>25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Частные школы Великобритании:от времен Джейн Эйр до современности</vt:lpstr>
      <vt:lpstr>Актуальность проекта: </vt:lpstr>
      <vt:lpstr>Цель проекта: </vt:lpstr>
      <vt:lpstr>Задачи проекта: </vt:lpstr>
      <vt:lpstr>Основные этапы реализации проекта</vt:lpstr>
      <vt:lpstr> Ожидаемые результаты проекта</vt:lpstr>
      <vt:lpstr>Продукт исследования: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Лондон, Великобритания</dc:title>
  <dc:creator>obstinate</dc:creator>
  <dc:description>Шаблон презентации с сайта https://presentation-creation.ru/</dc:description>
  <cp:lastModifiedBy>Инна</cp:lastModifiedBy>
  <cp:revision>417</cp:revision>
  <dcterms:created xsi:type="dcterms:W3CDTF">2018-02-25T09:09:03Z</dcterms:created>
  <dcterms:modified xsi:type="dcterms:W3CDTF">2024-01-08T19:13:44Z</dcterms:modified>
</cp:coreProperties>
</file>