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93" r:id="rId5"/>
    <p:sldId id="294" r:id="rId6"/>
    <p:sldId id="265" r:id="rId7"/>
    <p:sldId id="295" r:id="rId8"/>
    <p:sldId id="262" r:id="rId9"/>
    <p:sldId id="272" r:id="rId10"/>
    <p:sldId id="259" r:id="rId11"/>
    <p:sldId id="279" r:id="rId12"/>
    <p:sldId id="268" r:id="rId13"/>
    <p:sldId id="258" r:id="rId14"/>
    <p:sldId id="267" r:id="rId15"/>
    <p:sldId id="297" r:id="rId16"/>
    <p:sldId id="298" r:id="rId17"/>
    <p:sldId id="276" r:id="rId18"/>
    <p:sldId id="281" r:id="rId19"/>
    <p:sldId id="263" r:id="rId20"/>
    <p:sldId id="283" r:id="rId21"/>
    <p:sldId id="282" r:id="rId22"/>
    <p:sldId id="274" r:id="rId23"/>
    <p:sldId id="284" r:id="rId24"/>
    <p:sldId id="285" r:id="rId25"/>
    <p:sldId id="286" r:id="rId26"/>
    <p:sldId id="287" r:id="rId27"/>
    <p:sldId id="288" r:id="rId28"/>
    <p:sldId id="261" r:id="rId29"/>
    <p:sldId id="290" r:id="rId30"/>
    <p:sldId id="266" r:id="rId31"/>
    <p:sldId id="273" r:id="rId32"/>
    <p:sldId id="277" r:id="rId33"/>
    <p:sldId id="271" r:id="rId34"/>
    <p:sldId id="269" r:id="rId35"/>
    <p:sldId id="300" r:id="rId36"/>
    <p:sldId id="278" r:id="rId37"/>
    <p:sldId id="275" r:id="rId38"/>
    <p:sldId id="301" r:id="rId39"/>
    <p:sldId id="264" r:id="rId40"/>
    <p:sldId id="292" r:id="rId41"/>
    <p:sldId id="302" r:id="rId42"/>
    <p:sldId id="270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Роль декоративного искусства в эпоху  Древнего Египта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68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44824"/>
            <a:ext cx="3008313" cy="3565376"/>
          </a:xfrm>
        </p:spPr>
        <p:txBody>
          <a:bodyPr>
            <a:normAutofit/>
          </a:bodyPr>
          <a:lstStyle/>
          <a:p>
            <a:r>
              <a:rPr lang="ru-RU" sz="2400" b="1" dirty="0"/>
              <a:t>АНКХ с древних времен является в Египте символом вечной жизни в этом и потустороннем мире. </a:t>
            </a:r>
            <a:endParaRPr lang="ru-RU" sz="2400" b="1" dirty="0" smtClean="0"/>
          </a:p>
          <a:p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20688"/>
            <a:ext cx="5112568" cy="556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78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Древние египтяне называли символ Т «ключом Нила» и использовали для обозначения плодородия и жизни. Объединенный с кругом - символ вечности, он становился «</a:t>
            </a:r>
            <a:r>
              <a:rPr lang="ru-RU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анхом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символом вечной жизни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Символом неограниченной власти и божественного происхождения фараона было изображение маленькой змейки, которое называли </a:t>
            </a:r>
            <a:r>
              <a:rPr lang="ru-RU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урей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или </a:t>
            </a:r>
            <a:r>
              <a:rPr lang="ru-RU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уреус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766" y="692696"/>
            <a:ext cx="2613179" cy="52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685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23528" y="188640"/>
            <a:ext cx="8591872" cy="5221560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</a:rPr>
              <a:t>ВСЕВИДЯЩЕЕ ОКО - </a:t>
            </a:r>
            <a:r>
              <a:rPr lang="ru-RU" sz="2400" b="1" dirty="0" smtClean="0">
                <a:solidFill>
                  <a:schemeClr val="tx1"/>
                </a:solidFill>
              </a:rPr>
              <a:t>УАДЖЕТ</a:t>
            </a:r>
            <a:r>
              <a:rPr lang="ru-RU" sz="2400" b="1" dirty="0">
                <a:solidFill>
                  <a:schemeClr val="tx1"/>
                </a:solidFill>
              </a:rPr>
              <a:t>, символ всевидящего ока и единства космоса, целостности мироздания. Спираль под глазом (напоминающая формой галактику) символизирует энергию и вечное движение.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1"/>
            <a:ext cx="4853898" cy="487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890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3008313" cy="655272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Скарабей - один из самых известных символов Древнего Египта. жук – символ </a:t>
            </a:r>
            <a:r>
              <a:rPr lang="ru-RU" sz="1800" b="1" dirty="0" smtClean="0">
                <a:solidFill>
                  <a:schemeClr val="tx1"/>
                </a:solidFill>
              </a:rPr>
              <a:t>Солнца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Скарабей, имеющий крылья и держащий между своими лапами огненный шар, стал символом нового восходящего солнца, победившего тьму и воскресшего, чтобы принести новый импульс жизни. Его два крыла символизируют два глаза — один ночной, видящий в темноте, связанный с Луной, и другой дневной, дающий жизнь всему сущему, связанный с Солнцем. На его спине символ «Тау» (перебравшийся в букву латинского и кириллического алфавитов).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1773" y="764704"/>
            <a:ext cx="5699226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932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88640"/>
            <a:ext cx="3358009" cy="6480720"/>
          </a:xfrm>
        </p:spPr>
        <p:txBody>
          <a:bodyPr>
            <a:noAutofit/>
          </a:bodyPr>
          <a:lstStyle/>
          <a:p>
            <a:r>
              <a:rPr lang="ru-RU" b="1" dirty="0"/>
              <a:t>В центре украшения находится сидящая мужская фигура, которая держится руками за линию, состоящую из двух одинаковых полуокружностей. Над головой сидящей фигуры изображен овал, в котором находится жук – символ Солнца, а над жуком находится диск Солнца на верхней точке полуокружности.</a:t>
            </a:r>
          </a:p>
          <a:p>
            <a:r>
              <a:rPr lang="ru-RU" b="1" dirty="0"/>
              <a:t> По обеим сторонам от сидящей фигуры изображены два одинаковых изображения птицы-Солнца с солнечным диском над головой.</a:t>
            </a:r>
          </a:p>
          <a:p>
            <a:r>
              <a:rPr lang="ru-RU" b="1" dirty="0"/>
              <a:t> Солнечный диск на голове птицы-Солнца охватывает кобра – символ солнцестояния, а на самой кобре надет крест – символ рождения.</a:t>
            </a:r>
          </a:p>
          <a:p>
            <a:r>
              <a:rPr lang="ru-RU" b="1" dirty="0"/>
              <a:t> Таким образом, создатель этого украшения показывает чье-то рождение, на это указывает крест,  во время летнего солнцестояния, на это указывают кобры и солнечный диск в верхней точке полуокружности, которая изображает путь движения Солнца по небосводу.</a:t>
            </a:r>
          </a:p>
          <a:p>
            <a:r>
              <a:rPr lang="ru-RU" b="1" dirty="0"/>
              <a:t> Две одинаковые птицы с кобрами являются указанием на близнецов.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5659388" cy="359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789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65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25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1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КОШКА. Кошка для египтян являлась земным воплощением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Бастет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богини солнечного тепла, радости и плодородия, защитницы беременных женщин и детей, хранительницы домашнего очага и урожая.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3429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9205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ПЕРО МААТ. Эмблема символизирует истину и гармонию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8660"/>
            <a:ext cx="3419551" cy="518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4914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8435280" cy="480060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Древние египтяне жили в жарком климате, поэтому они не предпочитали надевать много одежды. Египетская одежда на протяжении многих столетий остается неизменной. В принципе, речь идет только о двух типах одежды: мужской и женской.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85" y="2359642"/>
            <a:ext cx="8947515" cy="383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038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Мужчины в период Древнего и Среднего царства носили простую набедренную повязку, </a:t>
            </a:r>
            <a:r>
              <a:rPr lang="ru-RU" sz="1800" b="1" dirty="0" err="1">
                <a:solidFill>
                  <a:schemeClr val="tx1"/>
                </a:solidFill>
              </a:rPr>
              <a:t>схенти</a:t>
            </a:r>
            <a:r>
              <a:rPr lang="ru-RU" sz="1800" b="1" dirty="0">
                <a:solidFill>
                  <a:schemeClr val="tx1"/>
                </a:solidFill>
              </a:rPr>
              <a:t>, туловище было свободно от одежды.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sz="1400" dirty="0" smtClean="0"/>
          </a:p>
          <a:p>
            <a:r>
              <a:rPr lang="ru-RU" sz="1400" b="1" dirty="0" err="1"/>
              <a:t>Схенти</a:t>
            </a:r>
            <a:r>
              <a:rPr lang="ru-RU" sz="1400" b="1" dirty="0"/>
              <a:t> - полоса ткани, обвязываемая вокруг талии и укрепляемая поясом, либо шнуром.</a:t>
            </a:r>
          </a:p>
          <a:p>
            <a:r>
              <a:rPr lang="ru-RU" sz="1400" b="1" dirty="0" err="1" smtClean="0"/>
              <a:t>Схенти</a:t>
            </a:r>
            <a:r>
              <a:rPr lang="ru-RU" sz="1400" b="1" dirty="0" smtClean="0"/>
              <a:t> </a:t>
            </a:r>
            <a:r>
              <a:rPr lang="ru-RU" sz="1400" b="1" dirty="0"/>
              <a:t>фараона был сделан из тонкого, хорошо отбеленного полотна – льняного или хлопкового; бедра ремесленника покрывал грубый и довольно толстый холст натурального цвета. </a:t>
            </a:r>
          </a:p>
          <a:p>
            <a:endParaRPr lang="ru-RU" sz="1400" b="1" dirty="0"/>
          </a:p>
          <a:p>
            <a:r>
              <a:rPr lang="ru-RU" sz="1400" b="1" dirty="0"/>
              <a:t> И именно из этой простейшей повязки, выполнявшей функции «фартука», стала складываться одежда, «положенная» сильным мира сего - фараонам, богам и их </a:t>
            </a:r>
            <a:r>
              <a:rPr lang="ru-RU" sz="1400" b="1" dirty="0" err="1"/>
              <a:t>свите.Набедренное</a:t>
            </a:r>
            <a:r>
              <a:rPr lang="ru-RU" sz="1400" b="1" dirty="0"/>
              <a:t> прикрытие у них мягко собрано в складки, оно украшено цветными поясами, а его передняя часть расширяется к низу в виде треугольника, украшенного геометрическими узорами. В живописи и скульптуре красиво контрастирует белая набедренная повязка и коричнево-красный цвет мужского тела. Цвет кожи для изображения мужских фигур был точно установлен.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14478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77333"/>
            <a:ext cx="35433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7400" y="1441198"/>
            <a:ext cx="2791197" cy="279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055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51520" y="609600"/>
            <a:ext cx="8663880" cy="4800600"/>
          </a:xfrm>
        </p:spPr>
        <p:txBody>
          <a:bodyPr/>
          <a:lstStyle/>
          <a:p>
            <a:r>
              <a:rPr lang="ru-RU" dirty="0"/>
              <a:t>В Древнем Египте набедренная повязка- </a:t>
            </a:r>
            <a:r>
              <a:rPr lang="ru-RU" dirty="0" err="1"/>
              <a:t>схенти</a:t>
            </a:r>
            <a:r>
              <a:rPr lang="ru-RU" dirty="0"/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4770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28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80728"/>
            <a:ext cx="3254896" cy="4535320"/>
          </a:xfrm>
        </p:spPr>
        <p:txBody>
          <a:bodyPr/>
          <a:lstStyle/>
          <a:p>
            <a:r>
              <a:rPr lang="ru-RU" dirty="0" smtClean="0"/>
              <a:t>Древний Египет </a:t>
            </a:r>
            <a:r>
              <a:rPr lang="ru-RU" dirty="0"/>
              <a:t>– </a:t>
            </a:r>
            <a:r>
              <a:rPr lang="ru-RU" dirty="0" smtClean="0"/>
              <a:t>удивительная, полная загадок </a:t>
            </a:r>
            <a:r>
              <a:rPr lang="ru-RU" dirty="0"/>
              <a:t>и чудес </a:t>
            </a:r>
            <a:r>
              <a:rPr lang="ru-RU" dirty="0" smtClean="0"/>
              <a:t>страна.  Одна из </a:t>
            </a:r>
            <a:r>
              <a:rPr lang="ru-RU" dirty="0"/>
              <a:t>первых цивилизаций, </a:t>
            </a:r>
            <a:r>
              <a:rPr lang="ru-RU" dirty="0" smtClean="0"/>
              <a:t>отдаленная </a:t>
            </a:r>
            <a:r>
              <a:rPr lang="ru-RU" dirty="0"/>
              <a:t>от нас несколькими тысячелетиями.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53285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60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калазирис</a:t>
            </a:r>
            <a:r>
              <a:rPr lang="ru-RU" dirty="0"/>
              <a:t> — своеобразный узкий сарафан, плотно облегавший тело.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3924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3114" y="764704"/>
            <a:ext cx="159230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069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Женский костюм отличался предельной простотой: «шитая по мерке» прямая, длиной до лодыжек рубашка </a:t>
            </a:r>
            <a:r>
              <a:rPr lang="ru-RU" sz="1800" dirty="0" err="1"/>
              <a:t>калазирис</a:t>
            </a:r>
            <a:r>
              <a:rPr lang="ru-RU" sz="1800" dirty="0"/>
              <a:t> на одной или двух бретелях, оставляющая грудь открытой. Иногда шили </a:t>
            </a:r>
            <a:r>
              <a:rPr lang="ru-RU" sz="1800" dirty="0" smtClean="0"/>
              <a:t>цельнокроеную </a:t>
            </a:r>
            <a:r>
              <a:rPr lang="ru-RU" sz="1800" dirty="0"/>
              <a:t>рубашку с глубоким вырезом на груди.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39" y="1757363"/>
            <a:ext cx="8823749" cy="462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691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/>
              <a:t>На талии </a:t>
            </a:r>
            <a:r>
              <a:rPr lang="ru-RU" sz="1400" dirty="0" err="1"/>
              <a:t>схенти</a:t>
            </a:r>
            <a:r>
              <a:rPr lang="ru-RU" sz="1400" dirty="0"/>
              <a:t> поддерживалась поясом— тонким ремешком или лентой со спущенными концами, роскошно декорированной, завязанной спереди в центре талии.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079" y="1194323"/>
            <a:ext cx="9165079" cy="5331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079" y="1194324"/>
            <a:ext cx="9169763" cy="533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624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Дома </a:t>
            </a:r>
            <a:r>
              <a:rPr lang="ru-RU" sz="1400" dirty="0"/>
              <a:t>египтянки одежды не носили, но украшали себя ожерельями и браслетами. Бедра были украшены тончайшими цепочками.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3526"/>
            <a:ext cx="8640960" cy="470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3459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Костюм царей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15453"/>
            <a:ext cx="42291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70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/>
          </a:bodyPr>
          <a:lstStyle/>
          <a:p>
            <a:r>
              <a:rPr lang="ru-RU" sz="1400" dirty="0"/>
              <a:t>Все египтяне тщательно брили волосы, и для защиты от солнечных лучей покрывали голову париком из растительных волокон или овечьей шерсти.</a:t>
            </a:r>
            <a:br>
              <a:rPr lang="ru-RU" sz="1400" dirty="0"/>
            </a:br>
            <a:r>
              <a:rPr lang="ru-RU" sz="1400" dirty="0"/>
              <a:t>Богатые египтяне носили парики из натуральных волос, а простые египтяне – «овощные парики». Ну, а голову, как правило, брили мужчины наголо.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79921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42481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6501" y="4311834"/>
            <a:ext cx="34671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14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4664"/>
            <a:ext cx="8659695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4170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1714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0426" y="2132856"/>
            <a:ext cx="1285875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96686"/>
            <a:ext cx="121920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32856"/>
            <a:ext cx="120967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54572"/>
            <a:ext cx="1295400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228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Парик царицы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4843" y="630172"/>
            <a:ext cx="476250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514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Головные уборы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пшент</a:t>
            </a:r>
            <a:r>
              <a:rPr lang="ru-RU" dirty="0"/>
              <a:t> — корона, по форме напоминавшая бутылку, вставленную в кольцо</a:t>
            </a:r>
            <a:r>
              <a:rPr lang="ru-RU" dirty="0" smtClean="0"/>
              <a:t>.</a:t>
            </a:r>
          </a:p>
          <a:p>
            <a:r>
              <a:rPr lang="ru-RU" dirty="0" err="1"/>
              <a:t>атеф</a:t>
            </a:r>
            <a:r>
              <a:rPr lang="ru-RU" dirty="0"/>
              <a:t> — тростниковая корона, а также сдвоенная корона, украшенная изображениями коршуна и кобры 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57092"/>
            <a:ext cx="146942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18651"/>
            <a:ext cx="309859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979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 том, как жили древние египтяне, во что верили, какую носили одежду, мы узнаем рассматривая и изучая дошедшие до нас рельефы и росписи на стенах пирамид, храмов, саркофагов Древнего Египта.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1"/>
            <a:ext cx="9138529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930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Анхесенамон</a:t>
            </a:r>
            <a:r>
              <a:rPr lang="ru-RU" dirty="0"/>
              <a:t>, жена Тутанхамона. </a:t>
            </a:r>
            <a:r>
              <a:rPr lang="ru-RU" dirty="0" err="1"/>
              <a:t>Eгипетская</a:t>
            </a:r>
            <a:r>
              <a:rPr lang="ru-RU" dirty="0"/>
              <a:t> царица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823885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0443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Египтяне обувались только в доме. По улице они ходили чаще всего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6361" y="2924944"/>
            <a:ext cx="4949825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35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51344"/>
            <a:ext cx="337524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Украшения 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Все египтяне носили всевозможные украшения, которые играли не только декоративную роль, но должны были защищать их от подстерегавших опасностей, от невезения. Самые простые ожерелья состояли из веревки с продетой в неё раковиной. Богатые люди носили изящно сделанные украшения с драгоценными камнями (ляпис-лазурь, бирюза, аметисты), слоновой костью, серебром или  бисером из стеклянной пасты. Ювелиры чеканили всевозможные перстни, браслеты, кольца. 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28688"/>
            <a:ext cx="533400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12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64445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260648"/>
            <a:ext cx="8640960" cy="5232648"/>
          </a:xfrm>
        </p:spPr>
        <p:txBody>
          <a:bodyPr>
            <a:normAutofit/>
          </a:bodyPr>
          <a:lstStyle/>
          <a:p>
            <a:r>
              <a:rPr lang="ru-RU" sz="2000" b="1" dirty="0"/>
              <a:t>Искусство Древнего Египта было создано народом, который был творцом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0" y="609600"/>
            <a:ext cx="8915400" cy="4800600"/>
          </a:xfrm>
        </p:spPr>
        <p:txBody>
          <a:bodyPr/>
          <a:lstStyle/>
          <a:p>
            <a:r>
              <a:rPr lang="ru-RU" dirty="0"/>
              <a:t>Традиционным украшением был </a:t>
            </a:r>
            <a:r>
              <a:rPr lang="ru-RU" dirty="0" err="1"/>
              <a:t>ускх</a:t>
            </a:r>
            <a:r>
              <a:rPr lang="ru-RU" dirty="0"/>
              <a:t> – воротник-ожерелье из золотых пластин, драгоценных камней, жемчуга.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153" y="2078646"/>
            <a:ext cx="4227862" cy="272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7418" y="2665683"/>
            <a:ext cx="5090351" cy="408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21244"/>
            <a:ext cx="21336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59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Хека (Крюк): - это скипетр, который носили не только боги и цари, но также и высшие чиновники. Знак-картинка этого скипетра служил для обозначения слова "</a:t>
            </a:r>
            <a:r>
              <a:rPr lang="ru-RU" sz="2000" b="1" dirty="0" smtClean="0">
                <a:solidFill>
                  <a:schemeClr val="tx1"/>
                </a:solidFill>
              </a:rPr>
              <a:t>править«</a:t>
            </a:r>
          </a:p>
          <a:p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 err="1">
                <a:solidFill>
                  <a:schemeClr val="tx1"/>
                </a:solidFill>
              </a:rPr>
              <a:t>Нехех</a:t>
            </a:r>
            <a:r>
              <a:rPr lang="ru-RU" sz="2000" b="1" dirty="0">
                <a:solidFill>
                  <a:schemeClr val="tx1"/>
                </a:solidFill>
              </a:rPr>
              <a:t> (Плеть): Так называемая плеть (по-египетски "</a:t>
            </a:r>
            <a:r>
              <a:rPr lang="ru-RU" sz="2000" b="1" dirty="0" err="1">
                <a:solidFill>
                  <a:schemeClr val="tx1"/>
                </a:solidFill>
              </a:rPr>
              <a:t>нехех</a:t>
            </a:r>
            <a:r>
              <a:rPr lang="ru-RU" sz="2000" b="1" dirty="0">
                <a:solidFill>
                  <a:schemeClr val="tx1"/>
                </a:solidFill>
              </a:rPr>
              <a:t>") состоит из короткой рукоятки с двумя или тремя свисающими полосками или нитками жемчуга. Плеть как символ власти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482"/>
            <a:ext cx="5009683" cy="684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16620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19250"/>
            <a:ext cx="76200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53478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3008313" cy="633670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Макияж египтян</a:t>
            </a:r>
          </a:p>
          <a:p>
            <a:endParaRPr lang="ru-RU" sz="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Утонченный и даже изысканный макияж появился в Древнем Египте. Там и мужчины, и женщины подводили глаза темной краской, это делало взгляд более выразительным. Веки красили зеленой пудрой, добываемой из малахита (камень зеленого цвета). Щеки и иногда губы красили в красный цвет, получаемый из натуральных порошков (например, красной охры),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сешанных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растительным маслом. Засушенную хну, размолотую в порошок, применяли для окраски ногтей, ладоней, ступней. Для приготовления косметических средств требовались      иногда редкие компоненты, которые привозились из дальних стран и стоили очень дорого.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20688"/>
            <a:ext cx="2190750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2630" y="620688"/>
            <a:ext cx="3438525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03090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22" y="548680"/>
            <a:ext cx="8538961" cy="562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123625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8291264" cy="48006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Идеалом красоты Древнего Египта была стройная и грациозная женщина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00250"/>
            <a:ext cx="6480720" cy="416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586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62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0" y="381000"/>
            <a:ext cx="7681913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1000"/>
            <a:ext cx="7620000" cy="619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620000" cy="619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089" y="381000"/>
            <a:ext cx="7713074" cy="619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089" y="384527"/>
            <a:ext cx="7713073" cy="622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533" y="384527"/>
            <a:ext cx="8149923" cy="618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44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458200" cy="5207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8435280" cy="4800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Задание: Самостоятельно </a:t>
            </a:r>
            <a:r>
              <a:rPr lang="ru-RU" sz="2800" b="1" dirty="0">
                <a:solidFill>
                  <a:schemeClr val="tx1"/>
                </a:solidFill>
              </a:rPr>
              <a:t>выполнить традиционный египетский костюм, украшения к костюму.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 descr="D:\костюм фарао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99" y="1591399"/>
            <a:ext cx="2073929" cy="402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D:\костюм Древнего Египта картинки (1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575961"/>
            <a:ext cx="3206199" cy="445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D:\дочь фараона и рабын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2482893"/>
            <a:ext cx="2632480" cy="437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D:\женский костюм Древнего Египта картинки (1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3414" y="2227705"/>
            <a:ext cx="1786902" cy="463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95200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3681" y="12932"/>
            <a:ext cx="2403574" cy="349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32"/>
            <a:ext cx="1867428" cy="349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38" y="3667289"/>
            <a:ext cx="1971053" cy="2997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5576" y="36186"/>
            <a:ext cx="1534269" cy="363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97003"/>
            <a:ext cx="1534269" cy="334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83657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48"/>
            <a:ext cx="9148068" cy="685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8435280" cy="522156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      СПАСИБО ЗА ВНИМАНИЕ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588224" y="4797152"/>
            <a:ext cx="2327176" cy="61304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7307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22" y="980728"/>
            <a:ext cx="897633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Разметка  помогала </a:t>
            </a:r>
            <a:r>
              <a:rPr lang="ru-RU" sz="2400" b="1" dirty="0"/>
              <a:t>соблюсти </a:t>
            </a:r>
            <a:r>
              <a:rPr lang="ru-RU" sz="2400" b="1" dirty="0" smtClean="0"/>
              <a:t>пропорции  рисунка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43788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16632"/>
            <a:ext cx="8075240" cy="529356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Иероглифы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73" y="908720"/>
            <a:ext cx="4879826" cy="365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162300"/>
            <a:ext cx="4762500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6837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254" y="836712"/>
            <a:ext cx="849023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Ювелирное искусство древнего Египта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95300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504" y="2204864"/>
            <a:ext cx="36671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6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7038" y="10553"/>
            <a:ext cx="2029745" cy="2698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3155"/>
            <a:ext cx="106069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046" y="2924944"/>
            <a:ext cx="3736188" cy="386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3373" y="2794622"/>
            <a:ext cx="2905229" cy="399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2762" y="-22626"/>
            <a:ext cx="5119370" cy="291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74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162</TotalTime>
  <Words>1089</Words>
  <Application>Microsoft Office PowerPoint</Application>
  <PresentationFormat>Экран (4:3)</PresentationFormat>
  <Paragraphs>61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Трек</vt:lpstr>
      <vt:lpstr>Роль декоративного искусства в эпоху  Древнего Египта</vt:lpstr>
      <vt:lpstr>Древний Египет – удивительная, полная загадок и чудес страна.  Одна из первых цивилизаций, отдаленная от нас несколькими тысячелетиями.</vt:lpstr>
      <vt:lpstr>О том, как жили древние египтяне, во что верили, какую носили одежду, мы узнаем рассматривая и изучая дошедшие до нас рельефы и росписи на стенах пирамид, храмов, саркофагов Древнего Египта.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Мужчины в период Древнего и Среднего царства носили простую набедренную повязку, схенти, туловище было свободно от одежды.</vt:lpstr>
      <vt:lpstr>Слайд 19</vt:lpstr>
      <vt:lpstr>калазирис — своеобразный узкий сарафан, плотно облегавший тело.</vt:lpstr>
      <vt:lpstr>Женский костюм отличался предельной простотой: «шитая по мерке» прямая, длиной до лодыжек рубашка калазирис на одной или двух бретелях, оставляющая грудь открытой. Иногда шили цельнокроеную рубашку с глубоким вырезом на груди.</vt:lpstr>
      <vt:lpstr>На талии схенти поддерживалась поясом— тонким ремешком или лентой со спущенными концами, роскошно декорированной, завязанной спереди в центре талии.</vt:lpstr>
      <vt:lpstr>Дома египтянки одежды не носили, но украшали себя ожерельями и браслетами. Бедра были украшены тончайшими цепочками.</vt:lpstr>
      <vt:lpstr>Костюм царей</vt:lpstr>
      <vt:lpstr>Все египтяне тщательно брили волосы, и для защиты от солнечных лучей покрывали голову париком из растительных волокон или овечьей шерсти. Богатые египтяне носили парики из натуральных волос, а простые египтяне – «овощные парики». Ну, а голову, как правило, брили мужчины наголо. </vt:lpstr>
      <vt:lpstr>Слайд 26</vt:lpstr>
      <vt:lpstr>Слайд 27</vt:lpstr>
      <vt:lpstr>Парик царицы</vt:lpstr>
      <vt:lpstr>Головные уборы</vt:lpstr>
      <vt:lpstr>Слайд 30</vt:lpstr>
      <vt:lpstr>Египтяне обувались только в доме. По улице они ходили чаще всего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декоративного искусства в эпоху  Древнего Египта</dc:title>
  <dc:creator>000</dc:creator>
  <cp:lastModifiedBy>Пользователь</cp:lastModifiedBy>
  <cp:revision>18</cp:revision>
  <dcterms:created xsi:type="dcterms:W3CDTF">2014-04-16T16:22:18Z</dcterms:created>
  <dcterms:modified xsi:type="dcterms:W3CDTF">2018-01-22T18:03:40Z</dcterms:modified>
</cp:coreProperties>
</file>