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57" r:id="rId4"/>
    <p:sldId id="258" r:id="rId5"/>
    <p:sldId id="259" r:id="rId6"/>
    <p:sldId id="260" r:id="rId7"/>
    <p:sldId id="261" r:id="rId8"/>
    <p:sldId id="272" r:id="rId9"/>
    <p:sldId id="273" r:id="rId10"/>
    <p:sldId id="263" r:id="rId11"/>
    <p:sldId id="265" r:id="rId12"/>
    <p:sldId id="268" r:id="rId13"/>
    <p:sldId id="269" r:id="rId14"/>
    <p:sldId id="270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B93D0-8126-40CB-B274-6C91C5E61D24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E674-EBF0-4549-92B9-5784F4956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B93D0-8126-40CB-B274-6C91C5E61D24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E674-EBF0-4549-92B9-5784F4956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B93D0-8126-40CB-B274-6C91C5E61D24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E674-EBF0-4549-92B9-5784F4956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B93D0-8126-40CB-B274-6C91C5E61D24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E674-EBF0-4549-92B9-5784F4956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B93D0-8126-40CB-B274-6C91C5E61D24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E674-EBF0-4549-92B9-5784F4956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B93D0-8126-40CB-B274-6C91C5E61D24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E674-EBF0-4549-92B9-5784F4956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B93D0-8126-40CB-B274-6C91C5E61D24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E674-EBF0-4549-92B9-5784F4956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B93D0-8126-40CB-B274-6C91C5E61D24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E674-EBF0-4549-92B9-5784F4956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B93D0-8126-40CB-B274-6C91C5E61D24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E674-EBF0-4549-92B9-5784F4956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B93D0-8126-40CB-B274-6C91C5E61D24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E674-EBF0-4549-92B9-5784F4956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B93D0-8126-40CB-B274-6C91C5E61D24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E674-EBF0-4549-92B9-5784F4956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B93D0-8126-40CB-B274-6C91C5E61D24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8E674-EBF0-4549-92B9-5784F4956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Летнее - </a:t>
            </a:r>
            <a:r>
              <a:rPr lang="ru-RU" dirty="0" smtClean="0"/>
              <a:t>оздоровительное мероприятие в группе </a:t>
            </a:r>
            <a:r>
              <a:rPr lang="ru-RU" dirty="0" smtClean="0"/>
              <a:t>«Орлята»2021 </a:t>
            </a:r>
            <a:endParaRPr lang="ru-RU" dirty="0"/>
          </a:p>
        </p:txBody>
      </p:sp>
      <p:pic>
        <p:nvPicPr>
          <p:cNvPr id="31747" name="Picture 3" descr="C:\Users\user\Desktop\клумба\i-1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8064896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user\Desktop\веранда\IMG_20210618_0807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60648"/>
            <a:ext cx="4248472" cy="5256584"/>
          </a:xfrm>
          <a:prstGeom prst="rect">
            <a:avLst/>
          </a:prstGeom>
          <a:noFill/>
        </p:spPr>
      </p:pic>
      <p:pic>
        <p:nvPicPr>
          <p:cNvPr id="2054" name="Picture 6" descr="C:\Users\user\Desktop\веранда\IMG_20210618_0813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3975906" cy="5301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user\Desktop\веранда\iC10Z567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260648"/>
            <a:ext cx="3816423" cy="3024336"/>
          </a:xfrm>
          <a:prstGeom prst="rect">
            <a:avLst/>
          </a:prstGeom>
          <a:noFill/>
        </p:spPr>
      </p:pic>
      <p:pic>
        <p:nvPicPr>
          <p:cNvPr id="1026" name="Picture 2" descr="C:\Users\user\Desktop\веранда\iFYEFV0O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573016"/>
            <a:ext cx="3024336" cy="2664296"/>
          </a:xfrm>
          <a:prstGeom prst="rect">
            <a:avLst/>
          </a:prstGeom>
          <a:noFill/>
        </p:spPr>
      </p:pic>
      <p:pic>
        <p:nvPicPr>
          <p:cNvPr id="1027" name="Picture 3" descr="C:\Users\user\Desktop\веранда\iK1VIRVA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573016"/>
            <a:ext cx="3240360" cy="2736304"/>
          </a:xfrm>
          <a:prstGeom prst="rect">
            <a:avLst/>
          </a:prstGeom>
          <a:noFill/>
        </p:spPr>
      </p:pic>
      <p:pic>
        <p:nvPicPr>
          <p:cNvPr id="1028" name="Picture 4" descr="C:\Users\user\Desktop\веранда\iYTHVMXKZ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60648"/>
            <a:ext cx="3024336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user\Desktop\веранда\i92YIGSO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3924436" cy="5232581"/>
          </a:xfrm>
          <a:prstGeom prst="rect">
            <a:avLst/>
          </a:prstGeom>
          <a:noFill/>
        </p:spPr>
      </p:pic>
      <p:pic>
        <p:nvPicPr>
          <p:cNvPr id="25603" name="Picture 3" descr="C:\Users\user\Desktop\веранда\iG2483E6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32656"/>
            <a:ext cx="3355335" cy="2664296"/>
          </a:xfrm>
          <a:prstGeom prst="rect">
            <a:avLst/>
          </a:prstGeom>
          <a:noFill/>
        </p:spPr>
      </p:pic>
      <p:pic>
        <p:nvPicPr>
          <p:cNvPr id="25605" name="Picture 5" descr="C:\Users\user\Desktop\веранда\iPGNFT7L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429000"/>
            <a:ext cx="3384376" cy="31526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user\Desktop\веранда\iXAF9CGB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32656"/>
            <a:ext cx="2384335" cy="3384376"/>
          </a:xfrm>
          <a:prstGeom prst="rect">
            <a:avLst/>
          </a:prstGeom>
          <a:noFill/>
        </p:spPr>
      </p:pic>
      <p:pic>
        <p:nvPicPr>
          <p:cNvPr id="26627" name="Picture 3" descr="C:\Users\user\Desktop\веранда\i0CNKT1A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3995090"/>
            <a:ext cx="2520280" cy="2708158"/>
          </a:xfrm>
          <a:prstGeom prst="rect">
            <a:avLst/>
          </a:prstGeom>
          <a:noFill/>
        </p:spPr>
      </p:pic>
      <p:pic>
        <p:nvPicPr>
          <p:cNvPr id="26628" name="Picture 4" descr="C:\Users\user\Desktop\веранда\iWB9GEOM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953678"/>
            <a:ext cx="2088232" cy="2784310"/>
          </a:xfrm>
          <a:prstGeom prst="rect">
            <a:avLst/>
          </a:prstGeom>
          <a:noFill/>
        </p:spPr>
      </p:pic>
      <p:pic>
        <p:nvPicPr>
          <p:cNvPr id="26629" name="Picture 5" descr="C:\Users\user\Desktop\веранда\IMG_20210618_0946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260649"/>
            <a:ext cx="2952328" cy="3456384"/>
          </a:xfrm>
          <a:prstGeom prst="rect">
            <a:avLst/>
          </a:prstGeom>
          <a:noFill/>
        </p:spPr>
      </p:pic>
      <p:pic>
        <p:nvPicPr>
          <p:cNvPr id="26630" name="Picture 6" descr="C:\Users\user\Desktop\веранда\iO9UR3CL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404664"/>
            <a:ext cx="2977129" cy="6136904"/>
          </a:xfrm>
          <a:prstGeom prst="rect">
            <a:avLst/>
          </a:prstGeom>
          <a:noFill/>
        </p:spPr>
      </p:pic>
      <p:pic>
        <p:nvPicPr>
          <p:cNvPr id="26631" name="Picture 7" descr="C:\Users\user\Desktop\клумба\image-7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472562">
            <a:off x="4531319" y="2754430"/>
            <a:ext cx="1813150" cy="1422567"/>
          </a:xfrm>
          <a:prstGeom prst="rect">
            <a:avLst/>
          </a:prstGeom>
          <a:noFill/>
        </p:spPr>
      </p:pic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37628">
            <a:off x="3291860" y="5510307"/>
            <a:ext cx="1286975" cy="1009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C:\Users\user\Desktop\веранда\iVGCG4LX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56992"/>
            <a:ext cx="5256584" cy="3168352"/>
          </a:xfrm>
          <a:prstGeom prst="rect">
            <a:avLst/>
          </a:prstGeom>
          <a:noFill/>
        </p:spPr>
      </p:pic>
      <p:pic>
        <p:nvPicPr>
          <p:cNvPr id="27652" name="Picture 4" descr="C:\Users\user\Desktop\веранда\iGLKA5AX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5040560" cy="2703000"/>
          </a:xfrm>
          <a:prstGeom prst="rect">
            <a:avLst/>
          </a:prstGeom>
          <a:noFill/>
        </p:spPr>
      </p:pic>
      <p:pic>
        <p:nvPicPr>
          <p:cNvPr id="27653" name="Picture 5" descr="C:\Users\user\Desktop\веранда\i[9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3501008"/>
            <a:ext cx="2880320" cy="2880320"/>
          </a:xfrm>
          <a:prstGeom prst="rect">
            <a:avLst/>
          </a:prstGeom>
          <a:noFill/>
        </p:spPr>
      </p:pic>
      <p:pic>
        <p:nvPicPr>
          <p:cNvPr id="27654" name="Picture 6" descr="C:\Users\user\Desktop\веранда\i8E6WCD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260648"/>
            <a:ext cx="2451830" cy="2937570"/>
          </a:xfrm>
          <a:prstGeom prst="rect">
            <a:avLst/>
          </a:prstGeom>
          <a:noFill/>
        </p:spPr>
      </p:pic>
      <p:pic>
        <p:nvPicPr>
          <p:cNvPr id="27655" name="Picture 7" descr="C:\Users\user\Desktop\клумба\130420161940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25894">
            <a:off x="3286428" y="2063437"/>
            <a:ext cx="2592288" cy="1944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346050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СПАСИБО ЗА ВНИМАНИЕ !            НАШ ДРУЖНЫЙ КОЛЛЕКТИВ!</a:t>
            </a:r>
            <a:endParaRPr lang="ru-RU" sz="2400" dirty="0"/>
          </a:p>
        </p:txBody>
      </p:sp>
      <p:pic>
        <p:nvPicPr>
          <p:cNvPr id="30723" name="Picture 3" descr="C:\Users\user\Desktop\веранда\IMG_20210618_0808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48680"/>
            <a:ext cx="3600400" cy="5184576"/>
          </a:xfrm>
          <a:prstGeom prst="rect">
            <a:avLst/>
          </a:prstGeom>
          <a:noFill/>
        </p:spPr>
      </p:pic>
      <p:pic>
        <p:nvPicPr>
          <p:cNvPr id="30724" name="Picture 4" descr="C:\Users\user\Desktop\клумба\i8N2ZAJV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620688"/>
            <a:ext cx="3489852" cy="5184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клумба\iCSO3DD0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4536504" cy="3047751"/>
          </a:xfrm>
          <a:prstGeom prst="rect">
            <a:avLst/>
          </a:prstGeom>
          <a:noFill/>
        </p:spPr>
      </p:pic>
      <p:pic>
        <p:nvPicPr>
          <p:cNvPr id="1027" name="Picture 3" descr="C:\Users\user\Desktop\клумба\iH1D8M8X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60648"/>
            <a:ext cx="3453848" cy="5904656"/>
          </a:xfrm>
          <a:prstGeom prst="rect">
            <a:avLst/>
          </a:prstGeom>
          <a:noFill/>
        </p:spPr>
      </p:pic>
      <p:pic>
        <p:nvPicPr>
          <p:cNvPr id="11266" name="Picture 2" descr="https://i.mycdn.me/i?r=AyH4iRPQ2q0otWIFepML2LxRZIKACo6n5dj9C-thlcx-X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573016"/>
            <a:ext cx="1440160" cy="2808312"/>
          </a:xfrm>
          <a:prstGeom prst="rect">
            <a:avLst/>
          </a:prstGeom>
          <a:noFill/>
        </p:spPr>
      </p:pic>
      <p:pic>
        <p:nvPicPr>
          <p:cNvPr id="11268" name="Picture 4" descr="https://i.mycdn.me/i?r=AyH4iRPQ2q0otWIFepML2LxR-4GjYlenvORbzb37BMOlL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3645024"/>
            <a:ext cx="1512168" cy="2664296"/>
          </a:xfrm>
          <a:prstGeom prst="rect">
            <a:avLst/>
          </a:prstGeom>
          <a:noFill/>
        </p:spPr>
      </p:pic>
      <p:pic>
        <p:nvPicPr>
          <p:cNvPr id="11269" name="Picture 5" descr="C:\Users\user\Desktop\клумба\iNA7Y2JC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3645024"/>
            <a:ext cx="1728192" cy="259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клумба\iCCJDH9D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4132128" cy="3625942"/>
          </a:xfrm>
          <a:prstGeom prst="rect">
            <a:avLst/>
          </a:prstGeom>
          <a:noFill/>
        </p:spPr>
      </p:pic>
      <p:pic>
        <p:nvPicPr>
          <p:cNvPr id="2051" name="Picture 3" descr="C:\Users\user\Desktop\клумба\i5BP8YO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698632"/>
            <a:ext cx="3456384" cy="3826711"/>
          </a:xfrm>
          <a:prstGeom prst="rect">
            <a:avLst/>
          </a:prstGeom>
          <a:noFill/>
        </p:spPr>
      </p:pic>
      <p:pic>
        <p:nvPicPr>
          <p:cNvPr id="2052" name="Picture 4" descr="C:\Users\user\Desktop\клумба\i7JORNUC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05064"/>
            <a:ext cx="2088232" cy="2664296"/>
          </a:xfrm>
          <a:prstGeom prst="rect">
            <a:avLst/>
          </a:prstGeom>
          <a:noFill/>
        </p:spPr>
      </p:pic>
      <p:pic>
        <p:nvPicPr>
          <p:cNvPr id="2053" name="Picture 5" descr="C:\Users\user\Desktop\клумба\i25ID9WE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4005064"/>
            <a:ext cx="2016224" cy="2592288"/>
          </a:xfrm>
          <a:prstGeom prst="rect">
            <a:avLst/>
          </a:prstGeom>
          <a:noFill/>
        </p:spPr>
      </p:pic>
      <p:pic>
        <p:nvPicPr>
          <p:cNvPr id="2054" name="Picture 6" descr="C:\Users\user\Desktop\клумба\iWTEBBP1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260648"/>
            <a:ext cx="1944216" cy="22528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клумба\i1BDF1GM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3615942" cy="5698671"/>
          </a:xfrm>
          <a:prstGeom prst="rect">
            <a:avLst/>
          </a:prstGeom>
          <a:noFill/>
        </p:spPr>
      </p:pic>
      <p:pic>
        <p:nvPicPr>
          <p:cNvPr id="3075" name="Picture 3" descr="C:\Users\user\Desktop\клумба\i8IVSZ0M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60648"/>
            <a:ext cx="3923928" cy="2942946"/>
          </a:xfrm>
          <a:prstGeom prst="rect">
            <a:avLst/>
          </a:prstGeom>
          <a:noFill/>
        </p:spPr>
      </p:pic>
      <p:pic>
        <p:nvPicPr>
          <p:cNvPr id="3076" name="Picture 4" descr="C:\Users\user\Desktop\клумба\i1GG7KHB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429000"/>
            <a:ext cx="2376264" cy="3212976"/>
          </a:xfrm>
          <a:prstGeom prst="rect">
            <a:avLst/>
          </a:prstGeom>
          <a:noFill/>
        </p:spPr>
      </p:pic>
      <p:pic>
        <p:nvPicPr>
          <p:cNvPr id="9217" name="Picture 1" descr="C:\Users\user\Desktop\клумба\6052354528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9177" y="3617412"/>
            <a:ext cx="2304256" cy="2619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клумба\i7EJYD4T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404664"/>
            <a:ext cx="2651786" cy="1988840"/>
          </a:xfrm>
          <a:prstGeom prst="rect">
            <a:avLst/>
          </a:prstGeom>
          <a:noFill/>
        </p:spPr>
      </p:pic>
      <p:pic>
        <p:nvPicPr>
          <p:cNvPr id="4099" name="Picture 3" descr="C:\Users\user\Desktop\клумба\i8ZZORJ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60648"/>
            <a:ext cx="2332607" cy="3600400"/>
          </a:xfrm>
          <a:prstGeom prst="rect">
            <a:avLst/>
          </a:prstGeom>
          <a:noFill/>
        </p:spPr>
      </p:pic>
      <p:pic>
        <p:nvPicPr>
          <p:cNvPr id="4100" name="Picture 4" descr="C:\Users\user\Desktop\клумба\iLD0CWF6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780928"/>
            <a:ext cx="3003798" cy="3861048"/>
          </a:xfrm>
          <a:prstGeom prst="rect">
            <a:avLst/>
          </a:prstGeom>
          <a:noFill/>
        </p:spPr>
      </p:pic>
      <p:pic>
        <p:nvPicPr>
          <p:cNvPr id="4101" name="Picture 5" descr="C:\Users\user\Desktop\клумба\iMRYMT58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2852936"/>
            <a:ext cx="2409027" cy="3501008"/>
          </a:xfrm>
          <a:prstGeom prst="rect">
            <a:avLst/>
          </a:prstGeom>
          <a:noFill/>
        </p:spPr>
      </p:pic>
      <p:pic>
        <p:nvPicPr>
          <p:cNvPr id="4103" name="Picture 7" descr="C:\Users\user\Desktop\клумба\i25ID9WE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4077072"/>
            <a:ext cx="2376264" cy="2592288"/>
          </a:xfrm>
          <a:prstGeom prst="rect">
            <a:avLst/>
          </a:prstGeom>
          <a:noFill/>
        </p:spPr>
      </p:pic>
      <p:pic>
        <p:nvPicPr>
          <p:cNvPr id="8195" name="Picture 3" descr="C:\Users\user\Desktop\клумба\iFE622AD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116632"/>
            <a:ext cx="2673080" cy="2448272"/>
          </a:xfrm>
          <a:prstGeom prst="rect">
            <a:avLst/>
          </a:prstGeom>
          <a:noFill/>
        </p:spPr>
      </p:pic>
      <p:pic>
        <p:nvPicPr>
          <p:cNvPr id="8196" name="Picture 4" descr="C:\Users\user\Desktop\клумба\b5145_439130-1-800x600-1[1]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96336" y="1556792"/>
            <a:ext cx="1368152" cy="10801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клумба\iO4CZXI8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2787774" cy="3717032"/>
          </a:xfrm>
          <a:prstGeom prst="rect">
            <a:avLst/>
          </a:prstGeom>
          <a:noFill/>
        </p:spPr>
      </p:pic>
      <p:pic>
        <p:nvPicPr>
          <p:cNvPr id="5123" name="Picture 3" descr="C:\Users\user\Desktop\клумба\iTFKJBG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77072"/>
            <a:ext cx="3348501" cy="2364879"/>
          </a:xfrm>
          <a:prstGeom prst="rect">
            <a:avLst/>
          </a:prstGeom>
          <a:noFill/>
        </p:spPr>
      </p:pic>
      <p:pic>
        <p:nvPicPr>
          <p:cNvPr id="5124" name="Picture 4" descr="C:\Users\user\Desktop\клумба\i2UXR3CO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88640"/>
            <a:ext cx="2894721" cy="3744416"/>
          </a:xfrm>
          <a:prstGeom prst="rect">
            <a:avLst/>
          </a:prstGeom>
          <a:noFill/>
        </p:spPr>
      </p:pic>
      <p:pic>
        <p:nvPicPr>
          <p:cNvPr id="5127" name="Picture 7" descr="C:\Users\user\Desktop\клумба\iZ2NETJB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4149080"/>
            <a:ext cx="2304256" cy="2459364"/>
          </a:xfrm>
          <a:prstGeom prst="rect">
            <a:avLst/>
          </a:prstGeom>
          <a:noFill/>
        </p:spPr>
      </p:pic>
      <p:pic>
        <p:nvPicPr>
          <p:cNvPr id="7170" name="Picture 2" descr="https://i.mycdn.me/i?r=AyH4iRPQ2q0otWIFepML2LxRlc98k2jVV6RQlDtYXdmk-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116632"/>
            <a:ext cx="2448272" cy="3744416"/>
          </a:xfrm>
          <a:prstGeom prst="rect">
            <a:avLst/>
          </a:prstGeom>
          <a:noFill/>
        </p:spPr>
      </p:pic>
      <p:pic>
        <p:nvPicPr>
          <p:cNvPr id="7172" name="Picture 4" descr="https://i.mycdn.me/i?r=AyH4iRPQ2q0otWIFepML2LxRMS51eTxfGJiWJerKAPWB_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216" y="4221088"/>
            <a:ext cx="2304256" cy="2376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клумба\i0P4GZM9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2380910" cy="3600400"/>
          </a:xfrm>
          <a:prstGeom prst="rect">
            <a:avLst/>
          </a:prstGeom>
          <a:noFill/>
        </p:spPr>
      </p:pic>
      <p:pic>
        <p:nvPicPr>
          <p:cNvPr id="6149" name="Picture 5" descr="C:\Users\user\Desktop\клумба\iCMIZLEF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05064"/>
            <a:ext cx="4968552" cy="2664296"/>
          </a:xfrm>
          <a:prstGeom prst="rect">
            <a:avLst/>
          </a:prstGeom>
          <a:noFill/>
        </p:spPr>
      </p:pic>
      <p:pic>
        <p:nvPicPr>
          <p:cNvPr id="5122" name="Picture 2" descr="C:\Users\user\Desktop\веранда\i5GVAPJNM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332656"/>
            <a:ext cx="3227851" cy="3168352"/>
          </a:xfrm>
          <a:prstGeom prst="rect">
            <a:avLst/>
          </a:prstGeom>
          <a:noFill/>
        </p:spPr>
      </p:pic>
      <p:pic>
        <p:nvPicPr>
          <p:cNvPr id="6145" name="Picture 1" descr="C:\Users\user\Desktop\веранда\iAQCY5YN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260648"/>
            <a:ext cx="2232248" cy="3639387"/>
          </a:xfrm>
          <a:prstGeom prst="rect">
            <a:avLst/>
          </a:prstGeom>
          <a:noFill/>
        </p:spPr>
      </p:pic>
      <p:pic>
        <p:nvPicPr>
          <p:cNvPr id="2" name="Picture 2" descr="C:\Users\user\Desktop\веранда\iFEWBWXO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3933056"/>
            <a:ext cx="3131840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ТОРЖЕСТВЕННЫЙ МОМЕНТ - ОТКРЫТИЕ УЧАСТКА</a:t>
            </a:r>
            <a:r>
              <a:rPr lang="ru-RU" sz="2800" dirty="0" smtClean="0"/>
              <a:t> !</a:t>
            </a:r>
            <a:endParaRPr lang="ru-RU" sz="2800" dirty="0"/>
          </a:p>
        </p:txBody>
      </p:sp>
      <p:pic>
        <p:nvPicPr>
          <p:cNvPr id="28674" name="Picture 2" descr="C:\Users\user\Desktop\веранда\iKAPA55U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908720"/>
            <a:ext cx="3977172" cy="5302896"/>
          </a:xfrm>
          <a:prstGeom prst="rect">
            <a:avLst/>
          </a:prstGeom>
          <a:noFill/>
        </p:spPr>
      </p:pic>
      <p:pic>
        <p:nvPicPr>
          <p:cNvPr id="28675" name="Picture 3" descr="C:\Users\user\Desktop\веранда\iYMSF03M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08720"/>
            <a:ext cx="4464496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И НАГРАЖДЕНИЕ…</a:t>
            </a:r>
            <a:endParaRPr lang="ru-RU" sz="2400" dirty="0"/>
          </a:p>
        </p:txBody>
      </p:sp>
      <p:pic>
        <p:nvPicPr>
          <p:cNvPr id="29700" name="Picture 4" descr="C:\Users\user\Desktop\веранда\iSWAWH3D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2302986" cy="3502696"/>
          </a:xfrm>
          <a:prstGeom prst="rect">
            <a:avLst/>
          </a:prstGeom>
          <a:noFill/>
        </p:spPr>
      </p:pic>
      <p:pic>
        <p:nvPicPr>
          <p:cNvPr id="29701" name="Picture 5" descr="C:\Users\user\Desktop\веранда\iWT32Y9P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692696"/>
            <a:ext cx="2315715" cy="3430688"/>
          </a:xfrm>
          <a:prstGeom prst="rect">
            <a:avLst/>
          </a:prstGeom>
          <a:noFill/>
        </p:spPr>
      </p:pic>
      <p:pic>
        <p:nvPicPr>
          <p:cNvPr id="29702" name="Picture 6" descr="C:\Users\user\Desktop\веранда\iOM2ADW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88640"/>
            <a:ext cx="2448272" cy="2880320"/>
          </a:xfrm>
          <a:prstGeom prst="rect">
            <a:avLst/>
          </a:prstGeom>
          <a:noFill/>
        </p:spPr>
      </p:pic>
      <p:pic>
        <p:nvPicPr>
          <p:cNvPr id="29703" name="Picture 7" descr="C:\Users\user\Desktop\веранда\IMG_20210618_0817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789040"/>
            <a:ext cx="2304256" cy="2808312"/>
          </a:xfrm>
          <a:prstGeom prst="rect">
            <a:avLst/>
          </a:prstGeom>
          <a:noFill/>
        </p:spPr>
      </p:pic>
      <p:pic>
        <p:nvPicPr>
          <p:cNvPr id="29706" name="Picture 10" descr="C:\Users\user\Desktop\веранда\i9AI0VCE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4293096"/>
            <a:ext cx="2310339" cy="2377952"/>
          </a:xfrm>
          <a:prstGeom prst="rect">
            <a:avLst/>
          </a:prstGeom>
          <a:noFill/>
        </p:spPr>
      </p:pic>
      <p:pic>
        <p:nvPicPr>
          <p:cNvPr id="29707" name="Picture 11" descr="C:\Users\user\Desktop\веранда\i[5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2120" y="3501008"/>
            <a:ext cx="3024336" cy="28031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25</Words>
  <Application>Microsoft Office PowerPoint</Application>
  <PresentationFormat>Экран (4:3)</PresentationFormat>
  <Paragraphs>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Летнее - оздоровительное мероприятие в группе «Орлята»2021 </vt:lpstr>
      <vt:lpstr>Слайд 2</vt:lpstr>
      <vt:lpstr>Слайд 3</vt:lpstr>
      <vt:lpstr>Слайд 4</vt:lpstr>
      <vt:lpstr>Слайд 5</vt:lpstr>
      <vt:lpstr>Слайд 6</vt:lpstr>
      <vt:lpstr>Слайд 7</vt:lpstr>
      <vt:lpstr>ТОРЖЕСТВЕННЫЙ МОМЕНТ - ОТКРЫТИЕ УЧАСТКА !</vt:lpstr>
      <vt:lpstr>И НАГРАЖДЕНИЕ…</vt:lpstr>
      <vt:lpstr>Слайд 10</vt:lpstr>
      <vt:lpstr>Слайд 11</vt:lpstr>
      <vt:lpstr>Слайд 12</vt:lpstr>
      <vt:lpstr>Слайд 13</vt:lpstr>
      <vt:lpstr>Слайд 14</vt:lpstr>
      <vt:lpstr>СПАСИБО ЗА ВНИМАНИЕ !            НАШ ДРУЖНЫЙ КОЛЛЕКТИВ!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Летнее - оздоровительные мероприятия группы «Орлята»</dc:title>
  <dc:creator>user</dc:creator>
  <cp:lastModifiedBy>user</cp:lastModifiedBy>
  <cp:revision>3</cp:revision>
  <dcterms:created xsi:type="dcterms:W3CDTF">2021-10-06T19:06:02Z</dcterms:created>
  <dcterms:modified xsi:type="dcterms:W3CDTF">2021-10-06T22:34:05Z</dcterms:modified>
</cp:coreProperties>
</file>