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50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48" d="100"/>
          <a:sy n="48" d="100"/>
        </p:scale>
        <p:origin x="67" y="9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492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637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976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861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858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17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826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820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334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109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26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8853A-74F0-427D-88F2-39D33CB062EA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444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-642429"/>
            <a:ext cx="9144000" cy="2387600"/>
          </a:xfrm>
        </p:spPr>
        <p:txBody>
          <a:bodyPr/>
          <a:lstStyle/>
          <a:p>
            <a:r>
              <a:rPr lang="ru-RU" b="1" dirty="0" smtClean="0">
                <a:solidFill>
                  <a:srgbClr val="E8505C"/>
                </a:solidFill>
                <a:latin typeface="+mn-lt"/>
              </a:rPr>
              <a:t>ОБЩЕНИЕ</a:t>
            </a:r>
            <a:endParaRPr lang="en-US" b="1" dirty="0">
              <a:solidFill>
                <a:srgbClr val="E8505C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837246"/>
            <a:ext cx="9144000" cy="1655762"/>
          </a:xfrm>
        </p:spPr>
        <p:txBody>
          <a:bodyPr/>
          <a:lstStyle/>
          <a:p>
            <a:r>
              <a:rPr lang="ru-RU" dirty="0" smtClean="0"/>
              <a:t>Обществознание, 6 класс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747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Рассмотрим ситуацию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2580" y="1690688"/>
            <a:ext cx="10515600" cy="297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806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Итоги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16744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Общение возникает на основе деловых и личных отношений. Оно необходимо людям, так как развивает и обогащает их. Люди общаются с помощью разных средств: речи, взгляда, мимики, поз и жестов, движений и интонаций. Результатом общения является не только обмен информацией, но и </a:t>
            </a:r>
            <a:r>
              <a:rPr lang="ru-RU" dirty="0" err="1" smtClean="0"/>
              <a:t>взаимопереживание</a:t>
            </a:r>
            <a:r>
              <a:rPr lang="ru-RU" dirty="0" smtClean="0"/>
              <a:t> и взаимопонимание людей. Чтобы нормально общаться, важно быть внимательным, учиться видеть, слышать и понимать состояния и чувства других людей.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9515" y="4344209"/>
            <a:ext cx="2679451" cy="251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453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План урока: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такое общение</a:t>
            </a:r>
          </a:p>
          <a:p>
            <a:r>
              <a:rPr lang="ru-RU" dirty="0" smtClean="0"/>
              <a:t>Для чего нужно общение</a:t>
            </a:r>
          </a:p>
          <a:p>
            <a:r>
              <a:rPr lang="ru-RU" dirty="0" smtClean="0"/>
              <a:t>Из чего складывается общение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7389" y="3326620"/>
            <a:ext cx="4973054" cy="331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994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Межличностные отношения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процессе совместной деятельности людей складываются </a:t>
            </a:r>
            <a:r>
              <a:rPr lang="ru-RU" b="1" dirty="0" smtClean="0"/>
              <a:t>межличностные отношения </a:t>
            </a:r>
            <a:r>
              <a:rPr lang="ru-RU" dirty="0" smtClean="0"/>
              <a:t>– взаимосвязи между людьми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275" y="3112167"/>
            <a:ext cx="9311450" cy="242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981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Что такое общение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Общение</a:t>
            </a:r>
            <a:r>
              <a:rPr lang="ru-RU" dirty="0" smtClean="0"/>
              <a:t> – процесс установления и развития контактов между людьми, в ходе которых они своими словами, видом и поведением оказывают влияние друг на друга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3094" y="3071058"/>
            <a:ext cx="3599446" cy="3240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167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Цели и результаты общения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Обмен информацией </a:t>
            </a:r>
          </a:p>
          <a:p>
            <a:r>
              <a:rPr lang="ru-RU" dirty="0" smtClean="0"/>
              <a:t>Развитие человека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186" y="3544386"/>
            <a:ext cx="9825628" cy="2632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941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Средства общения (как?)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5242" y="1825625"/>
            <a:ext cx="9769642" cy="435133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Речевое общение (очень важны произношение, интонация) </a:t>
            </a:r>
          </a:p>
          <a:p>
            <a:r>
              <a:rPr lang="ru-RU" dirty="0" smtClean="0"/>
              <a:t>Неречевое общение (жесты, мимика, взгляд, позы, прикосновения, переписка и т.д.) 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С помощью речи мы сообщаем другим людям о своих мыслях чувствах, намерениях, знаниях и получаем подобные сообщения от них. </a:t>
            </a:r>
          </a:p>
          <a:p>
            <a:pPr marL="0" indent="0">
              <a:buNone/>
            </a:pPr>
            <a:r>
              <a:rPr lang="ru-RU" dirty="0" smtClean="0"/>
              <a:t>Без помощи слов, например, люди могут здороваться и прощаться, привлекать внимание окружающих, выражать благодарность или неудовольствие, радость или огорчение и т.п.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536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922" y="579271"/>
            <a:ext cx="7553981" cy="593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605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9713" y="766177"/>
            <a:ext cx="9892573" cy="571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764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Чтобы общение складывалось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1074" y="1825625"/>
            <a:ext cx="10182726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Никакое умение не даётся сразу, а умение общаться отнюдь не из лёгких. Овладение искусством общения, а значит, искусством уважения человека, его внутреннего мира – трудная задача. В начинается её решение с малого – с привычки подмечать, как и в чём проявляются состояния и чувства людей, которые нас окружают. И для этого необходимо больше слушать других, чем говорить самим. Не случайно лучшим собеседником многие считают не того, кто умеет хорошо говорить, а того, кто умеет хорошо слушать.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01570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322</Words>
  <Application>Microsoft Office PowerPoint</Application>
  <PresentationFormat>Широкоэкранный</PresentationFormat>
  <Paragraphs>24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ОБЩЕНИЕ</vt:lpstr>
      <vt:lpstr>План урока: </vt:lpstr>
      <vt:lpstr>Межличностные отношения</vt:lpstr>
      <vt:lpstr>Что такое общение</vt:lpstr>
      <vt:lpstr>Цели и результаты общения</vt:lpstr>
      <vt:lpstr>Средства общения (как?)</vt:lpstr>
      <vt:lpstr>Презентация PowerPoint</vt:lpstr>
      <vt:lpstr>Презентация PowerPoint</vt:lpstr>
      <vt:lpstr>Чтобы общение складывалось</vt:lpstr>
      <vt:lpstr>Рассмотрим ситуацию</vt:lpstr>
      <vt:lpstr>Итоги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Ольга</cp:lastModifiedBy>
  <cp:revision>5</cp:revision>
  <dcterms:created xsi:type="dcterms:W3CDTF">2020-05-19T07:01:45Z</dcterms:created>
  <dcterms:modified xsi:type="dcterms:W3CDTF">2024-01-08T17:49:55Z</dcterms:modified>
</cp:coreProperties>
</file>