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0AFC81-0B5F-44D2-98DF-6AB575796C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EB82FAD-BF64-4536-91D2-5DB101F5C1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306011-B68B-4B91-8E55-48345E177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7F659B-BFB1-413C-9964-92F68C5F4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CDBB47-7585-4107-A37A-10C69554C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537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E0B5C0-7F95-4D36-9FFD-B117E71EC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D346DD4-0E10-4D28-8C86-8862022202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3B815B-AC8E-4ED6-94F8-1DF496DD1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3329FF-3946-4E44-8914-0D63CAA19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1C533D-FD68-41E0-97AC-E06FFCDCD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02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84FEC63-B377-4ECE-B86A-17FA22A542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87CB1F-37D1-4405-87D0-2C0FF7452F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1E5AEC-A402-4454-AD86-FC629A010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0B9024-F106-4C13-BDAE-74423C62F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222F01-5C67-4A26-A959-15A22BE72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620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414A50-1447-411E-AF3C-92F7C1077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A2F01F-EA6D-48F0-BFB4-E72CBA1D0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68279E-E632-48E7-9637-F22D83A53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3BAE45-1E77-476A-B52F-1494F2797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98B803-B734-4182-9792-1CC60A126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207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9522F0-188E-4EEC-9966-BB214E44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585204-4F45-47AC-9DA0-B5E479F9D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A27A4D-CAF2-43B1-82B0-01DE11DD8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03CCD1-B3E5-4E35-B417-DFD6711E5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700AA4-43E6-41F7-BDF9-CD523C496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909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3DC5C2-FA11-4E56-8283-426AF0138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4EFB1F-E605-4512-AB4D-EE6C41412E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268847-F487-43FC-BA1D-6B9F6F5E80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4598B0-70E7-4A2D-BFC5-04794C998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40F1B6-EE97-40E6-8E94-56B006898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C1F8D6-513C-48DC-90A7-05F5202D2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258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B68DBC-D2AF-4270-8037-97D42CDF7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9C2C81-6CB3-49F5-AB12-E2AA50CC9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5F735D-AAB2-40D9-AB35-A931AA797F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D85974C-1961-43B8-954F-419B27E17E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C833EB9-3214-4F68-A70B-E0B2BE52E9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A49485-E10E-4349-AB3D-C640DDE39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D6A2756-2835-4A1E-B0A4-E0CC21EF2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2C7304E-25C6-4A75-B37B-236610725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993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37C368-9D9F-49B6-8F58-755A5BA31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F3C758-B4CE-4642-8221-A1034C267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80CD459-749F-4FFE-9B42-80C8F7ECB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2113A71-3A0C-40C0-B191-2EE2B347C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94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2B541DD-A754-46C0-A2BD-95C1F0B36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CEE0471-7E8E-40F3-B262-0EFAED8F3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ACE605D-D2B6-4B23-BBED-37D4D5ECB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632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CEBB9C-1082-41E6-84BC-060896E9A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D6B976-0177-4CD3-AF45-28F2BAA8B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D7DDC57-3E58-49B1-94D5-ED5C0A81F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A47FEA-7B7A-46D4-8C2A-85BE75EB8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35B94E-8434-4AC7-B186-F8F60FBD1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0D8A31-A3C4-4EED-8B05-F1B21140B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836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4C98A8-1F94-46FC-9836-25C3270D4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ED3BB57-E98E-4735-A42D-94C46F1DB3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9D0059-9821-47D3-8A0C-DDE1080BB1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A03E0C-ED0A-4DC5-BDFC-F5EF3AA7A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2FE36D-D682-458F-A15D-6E90ED72D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99991B-BF17-4D79-95EF-8D2CF7774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759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78F06-5DEC-4149-A2DD-16BCFA4E8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7D31BA-5735-46C2-A39D-09885A8DC3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958325-A8EC-4936-9641-04B5A2C85C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62062-22B8-4A59-A23F-26D7BA3A6281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AF4F6C-DBCD-485F-975B-8E41AA380B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6F465C-200D-4CF3-8488-1BFF2ADBEC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7EF50-EB29-42FF-AFD9-47DA7E6A0B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635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ED7F593-43C5-47FF-AD1A-4E7AB1B647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829EEE-5BB3-4018-9D78-1201A1C57E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366" r="-347" b="28408"/>
          <a:stretch/>
        </p:blipFill>
        <p:spPr>
          <a:xfrm>
            <a:off x="0" y="3004930"/>
            <a:ext cx="11455179" cy="348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24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D27B62-271B-4657-AAAF-E17C70BB1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1E05BA-A177-45BB-8C59-B4A377D12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53490"/>
            <a:ext cx="12192000" cy="7190394"/>
          </a:xfrm>
          <a:prstGeom prst="rect">
            <a:avLst/>
          </a:prstGeom>
        </p:spPr>
      </p:pic>
      <p:pic>
        <p:nvPicPr>
          <p:cNvPr id="5" name="cartoon-crying-dramatic-pitched_gjrrcsnu">
            <a:hlinkClick r:id="" action="ppaction://media"/>
            <a:extLst>
              <a:ext uri="{FF2B5EF4-FFF2-40B4-BE49-F238E27FC236}">
                <a16:creationId xmlns:a16="http://schemas.microsoft.com/office/drawing/2014/main" id="{9DD99289-A0B1-413A-A08E-13DFE62AA077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4591" y="6001578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91115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CD6943-5AD2-4461-B1BF-FD3853556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A83D52-F2BF-4869-9C46-BCCEF784D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B7AE0D-4EC5-4C31-B227-14456E22E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103911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74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C4D101-F229-4BD5-8AAB-7B610F5EB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396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0</Words>
  <Application>Microsoft Office PowerPoint</Application>
  <PresentationFormat>Широкоэкранный</PresentationFormat>
  <Paragraphs>0</Paragraphs>
  <Slides>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BOSS</cp:lastModifiedBy>
  <cp:revision>3</cp:revision>
  <dcterms:created xsi:type="dcterms:W3CDTF">2023-11-01T09:19:45Z</dcterms:created>
  <dcterms:modified xsi:type="dcterms:W3CDTF">2023-11-01T18:04:24Z</dcterms:modified>
</cp:coreProperties>
</file>