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2" r:id="rId10"/>
    <p:sldId id="266" r:id="rId11"/>
    <p:sldId id="261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40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15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Созданы условия</c:v>
                </c:pt>
                <c:pt idx="1">
                  <c:v>Достаточно оборуд.</c:v>
                </c:pt>
                <c:pt idx="2">
                  <c:v>Улучшить площаку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2</c:v>
                </c:pt>
                <c:pt idx="2">
                  <c:v>22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Созданы условия</c:v>
                </c:pt>
                <c:pt idx="1">
                  <c:v>Достаточно оборуд.</c:v>
                </c:pt>
                <c:pt idx="2">
                  <c:v>Улучшить площаку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20</c:v>
                </c:pt>
                <c:pt idx="1">
                  <c:v>18</c:v>
                </c:pt>
                <c:pt idx="2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знаю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Созданы условия</c:v>
                </c:pt>
                <c:pt idx="1">
                  <c:v>Достаточно оборуд.</c:v>
                </c:pt>
                <c:pt idx="2">
                  <c:v>Улучшить площаку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9159808"/>
        <c:axId val="29161344"/>
        <c:axId val="0"/>
      </c:bar3DChart>
      <c:catAx>
        <c:axId val="29159808"/>
        <c:scaling>
          <c:orientation val="minMax"/>
        </c:scaling>
        <c:delete val="0"/>
        <c:axPos val="b"/>
        <c:majorTickMark val="out"/>
        <c:minorTickMark val="none"/>
        <c:tickLblPos val="nextTo"/>
        <c:crossAx val="29161344"/>
        <c:crosses val="autoZero"/>
        <c:auto val="1"/>
        <c:lblAlgn val="ctr"/>
        <c:lblOffset val="100"/>
        <c:noMultiLvlLbl val="0"/>
      </c:catAx>
      <c:valAx>
        <c:axId val="291613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1598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blipFill dpi="0" rotWithShape="1">
      <a:blip xmlns:r="http://schemas.openxmlformats.org/officeDocument/2006/relationships" r:embed="rId1">
        <a:alphaModFix amt="85000"/>
      </a:blip>
      <a:srcRect/>
      <a:tile tx="0" ty="0" sx="100000" sy="100000" flip="none" algn="tl"/>
    </a:blipFill>
  </c:spPr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4E41CF-25D9-4E0D-9DDF-C6B3BBBFD9B6}" type="doc">
      <dgm:prSet loTypeId="urn:microsoft.com/office/officeart/2005/8/layout/default#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BE62B92-0D23-40F9-8EAE-E53B3134A714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Спортивные площадки переживают в настоящее время второе рождение</a:t>
          </a:r>
          <a:r>
            <a:rPr lang="ru-RU" sz="1400" dirty="0" smtClean="0"/>
            <a:t>.</a:t>
          </a:r>
          <a:endParaRPr lang="ru-RU" sz="1400" dirty="0"/>
        </a:p>
      </dgm:t>
    </dgm:pt>
    <dgm:pt modelId="{06BFC019-174A-48B0-A53B-15849F04D398}" type="parTrans" cxnId="{4D716BC9-B59A-4D3E-A1AD-84FE08E13333}">
      <dgm:prSet/>
      <dgm:spPr/>
      <dgm:t>
        <a:bodyPr/>
        <a:lstStyle/>
        <a:p>
          <a:endParaRPr lang="ru-RU"/>
        </a:p>
      </dgm:t>
    </dgm:pt>
    <dgm:pt modelId="{8355FD84-70BB-425C-B39B-952B05881665}" type="sibTrans" cxnId="{4D716BC9-B59A-4D3E-A1AD-84FE08E13333}">
      <dgm:prSet/>
      <dgm:spPr/>
      <dgm:t>
        <a:bodyPr/>
        <a:lstStyle/>
        <a:p>
          <a:endParaRPr lang="ru-RU"/>
        </a:p>
      </dgm:t>
    </dgm:pt>
    <dgm:pt modelId="{CEBE7E6B-D161-4A01-A54D-9A065C595987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К современным объектам предъявляются новые, более строгие требования, как со стороны законодательства, так и со стороны потребителей</a:t>
          </a:r>
          <a:r>
            <a:rPr lang="ru-RU" sz="1800" dirty="0" smtClean="0"/>
            <a:t>.</a:t>
          </a:r>
          <a:endParaRPr lang="ru-RU" sz="1800" dirty="0"/>
        </a:p>
      </dgm:t>
    </dgm:pt>
    <dgm:pt modelId="{535D42BE-5A5D-4B4A-9BA0-A7BF0E503793}" type="parTrans" cxnId="{4EBA5536-4EEC-4E8D-AC1A-6EA2B164A7E7}">
      <dgm:prSet/>
      <dgm:spPr/>
      <dgm:t>
        <a:bodyPr/>
        <a:lstStyle/>
        <a:p>
          <a:endParaRPr lang="ru-RU"/>
        </a:p>
      </dgm:t>
    </dgm:pt>
    <dgm:pt modelId="{362F9E59-25AB-4A0B-A483-33BBCB82AA37}" type="sibTrans" cxnId="{4EBA5536-4EEC-4E8D-AC1A-6EA2B164A7E7}">
      <dgm:prSet/>
      <dgm:spPr/>
      <dgm:t>
        <a:bodyPr/>
        <a:lstStyle/>
        <a:p>
          <a:endParaRPr lang="ru-RU"/>
        </a:p>
      </dgm:t>
    </dgm:pt>
    <dgm:pt modelId="{1CF26EBB-55D4-4593-AB13-5F50E270BD39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Спортивная площадка, предназначенная для спортивных игр на свежем воздухе, помогает сохранить и приумножить здоровье нации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.                                                                                                                                           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2E59CA9F-DC5F-47EC-8FB4-437C4F085C7E}" type="parTrans" cxnId="{0BDAA24F-4B0F-4F73-AC65-6EA12D28785D}">
      <dgm:prSet/>
      <dgm:spPr/>
      <dgm:t>
        <a:bodyPr/>
        <a:lstStyle/>
        <a:p>
          <a:endParaRPr lang="ru-RU"/>
        </a:p>
      </dgm:t>
    </dgm:pt>
    <dgm:pt modelId="{C025A160-C5E9-4EF0-8021-28F09848E96B}" type="sibTrans" cxnId="{0BDAA24F-4B0F-4F73-AC65-6EA12D28785D}">
      <dgm:prSet/>
      <dgm:spPr/>
      <dgm:t>
        <a:bodyPr/>
        <a:lstStyle/>
        <a:p>
          <a:endParaRPr lang="ru-RU"/>
        </a:p>
      </dgm:t>
    </dgm:pt>
    <dgm:pt modelId="{70870BE1-E4D5-4EDD-87AC-0596F4F3641C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 МАДОУ  нет единого комплекса и целостности площадки , покрытия физкультурной зо</a:t>
          </a:r>
          <a:r>
            <a: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ны  </a:t>
          </a:r>
          <a:endParaRPr lang="ru-RU" sz="16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99DADB4-219E-4A49-9C0A-0986E71E9DBA}" type="parTrans" cxnId="{2D8CE2CE-DC6A-41AA-BEDF-B6E0060AA5E0}">
      <dgm:prSet/>
      <dgm:spPr/>
      <dgm:t>
        <a:bodyPr/>
        <a:lstStyle/>
        <a:p>
          <a:endParaRPr lang="ru-RU"/>
        </a:p>
      </dgm:t>
    </dgm:pt>
    <dgm:pt modelId="{0D59E084-95C7-45BF-8FFF-693F89C946B0}" type="sibTrans" cxnId="{2D8CE2CE-DC6A-41AA-BEDF-B6E0060AA5E0}">
      <dgm:prSet/>
      <dgm:spPr/>
      <dgm:t>
        <a:bodyPr/>
        <a:lstStyle/>
        <a:p>
          <a:endParaRPr lang="ru-RU"/>
        </a:p>
      </dgm:t>
    </dgm:pt>
    <dgm:pt modelId="{BC583721-E566-4639-B474-BDF928FC28D6}" type="pres">
      <dgm:prSet presAssocID="{E84E41CF-25D9-4E0D-9DDF-C6B3BBBFD9B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1F27B6F-AC1C-462F-BE0A-BF10BA90B6CD}" type="pres">
      <dgm:prSet presAssocID="{CEBE7E6B-D161-4A01-A54D-9A065C595987}" presName="node" presStyleLbl="node1" presStyleIdx="0" presStyleCnt="4" custScaleX="183839" custScaleY="200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EBDFCE-EC24-4677-AF3E-F59B93F8EE66}" type="pres">
      <dgm:prSet presAssocID="{362F9E59-25AB-4A0B-A483-33BBCB82AA37}" presName="sibTrans" presStyleCnt="0"/>
      <dgm:spPr/>
    </dgm:pt>
    <dgm:pt modelId="{BE58E750-E51B-4F55-A83D-57562F9297CC}" type="pres">
      <dgm:prSet presAssocID="{5BE62B92-0D23-40F9-8EAE-E53B3134A714}" presName="node" presStyleLbl="node1" presStyleIdx="1" presStyleCnt="4" custScaleX="172718" custScaleY="167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67E857-7036-4BFE-9088-4AC4C6FEEF66}" type="pres">
      <dgm:prSet presAssocID="{8355FD84-70BB-425C-B39B-952B05881665}" presName="sibTrans" presStyleCnt="0"/>
      <dgm:spPr/>
    </dgm:pt>
    <dgm:pt modelId="{FB45A94C-088E-4D47-BC32-891E398C2A31}" type="pres">
      <dgm:prSet presAssocID="{1CF26EBB-55D4-4593-AB13-5F50E270BD39}" presName="node" presStyleLbl="node1" presStyleIdx="2" presStyleCnt="4" custScaleX="175289" custScaleY="1700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158AF4-AB5F-4CB0-8984-E5948403D15C}" type="pres">
      <dgm:prSet presAssocID="{C025A160-C5E9-4EF0-8021-28F09848E96B}" presName="sibTrans" presStyleCnt="0"/>
      <dgm:spPr/>
    </dgm:pt>
    <dgm:pt modelId="{1C9520C8-3675-4F53-B287-9F50AA94E2CC}" type="pres">
      <dgm:prSet presAssocID="{70870BE1-E4D5-4EDD-87AC-0596F4F3641C}" presName="node" presStyleLbl="node1" presStyleIdx="3" presStyleCnt="4" custScaleX="146283" custScaleY="196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716BC9-B59A-4D3E-A1AD-84FE08E13333}" srcId="{E84E41CF-25D9-4E0D-9DDF-C6B3BBBFD9B6}" destId="{5BE62B92-0D23-40F9-8EAE-E53B3134A714}" srcOrd="1" destOrd="0" parTransId="{06BFC019-174A-48B0-A53B-15849F04D398}" sibTransId="{8355FD84-70BB-425C-B39B-952B05881665}"/>
    <dgm:cxn modelId="{566A5BB1-B6F2-4575-B8FC-2B39E62D3CC9}" type="presOf" srcId="{70870BE1-E4D5-4EDD-87AC-0596F4F3641C}" destId="{1C9520C8-3675-4F53-B287-9F50AA94E2CC}" srcOrd="0" destOrd="0" presId="urn:microsoft.com/office/officeart/2005/8/layout/default#1"/>
    <dgm:cxn modelId="{3F199057-2CBF-4D17-AD84-8867BBA57303}" type="presOf" srcId="{E84E41CF-25D9-4E0D-9DDF-C6B3BBBFD9B6}" destId="{BC583721-E566-4639-B474-BDF928FC28D6}" srcOrd="0" destOrd="0" presId="urn:microsoft.com/office/officeart/2005/8/layout/default#1"/>
    <dgm:cxn modelId="{F20FA949-B048-4FBD-A8A1-26E392EC86BA}" type="presOf" srcId="{CEBE7E6B-D161-4A01-A54D-9A065C595987}" destId="{21F27B6F-AC1C-462F-BE0A-BF10BA90B6CD}" srcOrd="0" destOrd="0" presId="urn:microsoft.com/office/officeart/2005/8/layout/default#1"/>
    <dgm:cxn modelId="{E8636A97-76DD-489C-AF4F-538B7CADB477}" type="presOf" srcId="{5BE62B92-0D23-40F9-8EAE-E53B3134A714}" destId="{BE58E750-E51B-4F55-A83D-57562F9297CC}" srcOrd="0" destOrd="0" presId="urn:microsoft.com/office/officeart/2005/8/layout/default#1"/>
    <dgm:cxn modelId="{0BDAA24F-4B0F-4F73-AC65-6EA12D28785D}" srcId="{E84E41CF-25D9-4E0D-9DDF-C6B3BBBFD9B6}" destId="{1CF26EBB-55D4-4593-AB13-5F50E270BD39}" srcOrd="2" destOrd="0" parTransId="{2E59CA9F-DC5F-47EC-8FB4-437C4F085C7E}" sibTransId="{C025A160-C5E9-4EF0-8021-28F09848E96B}"/>
    <dgm:cxn modelId="{4EBA5536-4EEC-4E8D-AC1A-6EA2B164A7E7}" srcId="{E84E41CF-25D9-4E0D-9DDF-C6B3BBBFD9B6}" destId="{CEBE7E6B-D161-4A01-A54D-9A065C595987}" srcOrd="0" destOrd="0" parTransId="{535D42BE-5A5D-4B4A-9BA0-A7BF0E503793}" sibTransId="{362F9E59-25AB-4A0B-A483-33BBCB82AA37}"/>
    <dgm:cxn modelId="{2D8CE2CE-DC6A-41AA-BEDF-B6E0060AA5E0}" srcId="{E84E41CF-25D9-4E0D-9DDF-C6B3BBBFD9B6}" destId="{70870BE1-E4D5-4EDD-87AC-0596F4F3641C}" srcOrd="3" destOrd="0" parTransId="{499DADB4-219E-4A49-9C0A-0986E71E9DBA}" sibTransId="{0D59E084-95C7-45BF-8FFF-693F89C946B0}"/>
    <dgm:cxn modelId="{EB9B1C02-DF45-4FCF-BB7B-0B12E166B5D6}" type="presOf" srcId="{1CF26EBB-55D4-4593-AB13-5F50E270BD39}" destId="{FB45A94C-088E-4D47-BC32-891E398C2A31}" srcOrd="0" destOrd="0" presId="urn:microsoft.com/office/officeart/2005/8/layout/default#1"/>
    <dgm:cxn modelId="{DC99C042-B9AD-4840-A802-19368EF2C214}" type="presParOf" srcId="{BC583721-E566-4639-B474-BDF928FC28D6}" destId="{21F27B6F-AC1C-462F-BE0A-BF10BA90B6CD}" srcOrd="0" destOrd="0" presId="urn:microsoft.com/office/officeart/2005/8/layout/default#1"/>
    <dgm:cxn modelId="{7B1C2E96-7150-4DB4-B325-68B95222AC24}" type="presParOf" srcId="{BC583721-E566-4639-B474-BDF928FC28D6}" destId="{93EBDFCE-EC24-4677-AF3E-F59B93F8EE66}" srcOrd="1" destOrd="0" presId="urn:microsoft.com/office/officeart/2005/8/layout/default#1"/>
    <dgm:cxn modelId="{3871F586-4F10-4E71-84EF-6A69B6B012FB}" type="presParOf" srcId="{BC583721-E566-4639-B474-BDF928FC28D6}" destId="{BE58E750-E51B-4F55-A83D-57562F9297CC}" srcOrd="2" destOrd="0" presId="urn:microsoft.com/office/officeart/2005/8/layout/default#1"/>
    <dgm:cxn modelId="{A486B1F9-096E-4807-9E5E-D59C6091F157}" type="presParOf" srcId="{BC583721-E566-4639-B474-BDF928FC28D6}" destId="{1967E857-7036-4BFE-9088-4AC4C6FEEF66}" srcOrd="3" destOrd="0" presId="urn:microsoft.com/office/officeart/2005/8/layout/default#1"/>
    <dgm:cxn modelId="{A0A5669C-B531-4B26-8C6D-1F9298F6D316}" type="presParOf" srcId="{BC583721-E566-4639-B474-BDF928FC28D6}" destId="{FB45A94C-088E-4D47-BC32-891E398C2A31}" srcOrd="4" destOrd="0" presId="urn:microsoft.com/office/officeart/2005/8/layout/default#1"/>
    <dgm:cxn modelId="{04FCC8A8-1795-4AF9-854F-2BDB2701E44C}" type="presParOf" srcId="{BC583721-E566-4639-B474-BDF928FC28D6}" destId="{3C158AF4-AB5F-4CB0-8984-E5948403D15C}" srcOrd="5" destOrd="0" presId="urn:microsoft.com/office/officeart/2005/8/layout/default#1"/>
    <dgm:cxn modelId="{082DFE37-83B2-40DD-8C19-D5A54B0A4B81}" type="presParOf" srcId="{BC583721-E566-4639-B474-BDF928FC28D6}" destId="{1C9520C8-3675-4F53-B287-9F50AA94E2CC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F27B6F-AC1C-462F-BE0A-BF10BA90B6CD}">
      <dsp:nvSpPr>
        <dsp:cNvPr id="0" name=""/>
        <dsp:cNvSpPr/>
      </dsp:nvSpPr>
      <dsp:spPr>
        <a:xfrm>
          <a:off x="253905" y="613"/>
          <a:ext cx="3729738" cy="244423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К современным объектам предъявляются новые, более строгие требования, как со стороны законодательства, так и со стороны потребителей</a:t>
          </a:r>
          <a:r>
            <a:rPr lang="ru-RU" sz="1800" kern="1200" dirty="0" smtClean="0"/>
            <a:t>.</a:t>
          </a:r>
          <a:endParaRPr lang="ru-RU" sz="1800" kern="1200" dirty="0"/>
        </a:p>
      </dsp:txBody>
      <dsp:txXfrm>
        <a:off x="253905" y="613"/>
        <a:ext cx="3729738" cy="2444233"/>
      </dsp:txXfrm>
    </dsp:sp>
    <dsp:sp modelId="{BE58E750-E51B-4F55-A83D-57562F9297CC}">
      <dsp:nvSpPr>
        <dsp:cNvPr id="0" name=""/>
        <dsp:cNvSpPr/>
      </dsp:nvSpPr>
      <dsp:spPr>
        <a:xfrm>
          <a:off x="4186524" y="205981"/>
          <a:ext cx="3504114" cy="2033497"/>
        </a:xfrm>
        <a:prstGeom prst="rect">
          <a:avLst/>
        </a:prstGeom>
        <a:solidFill>
          <a:schemeClr val="accent5">
            <a:hueOff val="-3327248"/>
            <a:satOff val="-5151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Спортивные площадки переживают в настоящее время второе рождение</a:t>
          </a:r>
          <a:r>
            <a:rPr lang="ru-RU" sz="1400" kern="1200" dirty="0" smtClean="0"/>
            <a:t>.</a:t>
          </a:r>
          <a:endParaRPr lang="ru-RU" sz="1400" kern="1200" dirty="0"/>
        </a:p>
      </dsp:txBody>
      <dsp:txXfrm>
        <a:off x="4186524" y="205981"/>
        <a:ext cx="3504114" cy="2033497"/>
      </dsp:txXfrm>
    </dsp:sp>
    <dsp:sp modelId="{FB45A94C-088E-4D47-BC32-891E398C2A31}">
      <dsp:nvSpPr>
        <dsp:cNvPr id="0" name=""/>
        <dsp:cNvSpPr/>
      </dsp:nvSpPr>
      <dsp:spPr>
        <a:xfrm>
          <a:off x="608794" y="2809048"/>
          <a:ext cx="3556275" cy="2069577"/>
        </a:xfrm>
        <a:prstGeom prst="rect">
          <a:avLst/>
        </a:prstGeom>
        <a:solidFill>
          <a:schemeClr val="accent5">
            <a:hueOff val="-6654497"/>
            <a:satOff val="-10303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Спортивная площадка, предназначенная для спортивных игр на свежем воздухе, помогает сохранить и приумножить здоровье нации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.                                                                                                                                           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608794" y="2809048"/>
        <a:ext cx="3556275" cy="2069577"/>
      </dsp:txXfrm>
    </dsp:sp>
    <dsp:sp modelId="{1C9520C8-3675-4F53-B287-9F50AA94E2CC}">
      <dsp:nvSpPr>
        <dsp:cNvPr id="0" name=""/>
        <dsp:cNvSpPr/>
      </dsp:nvSpPr>
      <dsp:spPr>
        <a:xfrm>
          <a:off x="4367950" y="2647727"/>
          <a:ext cx="2967799" cy="2392218"/>
        </a:xfrm>
        <a:prstGeom prst="rect">
          <a:avLst/>
        </a:prstGeom>
        <a:solidFill>
          <a:schemeClr val="accent5">
            <a:hueOff val="-9981745"/>
            <a:satOff val="-15454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 МАДОУ  нет единого комплекса и целостности площадки , покрытия физкультурной зо</a:t>
          </a:r>
          <a:r>
            <a:rPr lang="ru-RU" sz="16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ны  </a:t>
          </a:r>
          <a:endParaRPr lang="ru-RU" sz="16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4367950" y="2647727"/>
        <a:ext cx="2967799" cy="23922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F4F2D0F-0825-424A-8186-85A3474CE12E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1C9244-C617-45E2-A979-AB93CE5BD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F2D0F-0825-424A-8186-85A3474CE12E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C9244-C617-45E2-A979-AB93CE5BD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F4F2D0F-0825-424A-8186-85A3474CE12E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61C9244-C617-45E2-A979-AB93CE5BD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F2D0F-0825-424A-8186-85A3474CE12E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1C9244-C617-45E2-A979-AB93CE5BD3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F2D0F-0825-424A-8186-85A3474CE12E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61C9244-C617-45E2-A979-AB93CE5BD3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F4F2D0F-0825-424A-8186-85A3474CE12E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61C9244-C617-45E2-A979-AB93CE5BD3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F4F2D0F-0825-424A-8186-85A3474CE12E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61C9244-C617-45E2-A979-AB93CE5BD3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F2D0F-0825-424A-8186-85A3474CE12E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1C9244-C617-45E2-A979-AB93CE5BD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F2D0F-0825-424A-8186-85A3474CE12E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1C9244-C617-45E2-A979-AB93CE5BD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F2D0F-0825-424A-8186-85A3474CE12E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1C9244-C617-45E2-A979-AB93CE5BD3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F4F2D0F-0825-424A-8186-85A3474CE12E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61C9244-C617-45E2-A979-AB93CE5BD3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alpha val="5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F4F2D0F-0825-424A-8186-85A3474CE12E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61C9244-C617-45E2-A979-AB93CE5BD3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28600"/>
            <a:ext cx="8367464" cy="96815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Свердловская область                              город  Сухой Лог</a:t>
            </a:r>
            <a:endParaRPr lang="ru-RU" sz="3600" dirty="0"/>
          </a:p>
        </p:txBody>
      </p:sp>
      <p:pic>
        <p:nvPicPr>
          <p:cNvPr id="6" name="Содержимое 3" descr="https://i.mycdn.me/videoPreview?id=1901400951443&amp;type=32&amp;idx=0&amp;tkn=wCoJGAaGcSx7TwOcTeljgN2tddQ&amp;fn=external_8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849694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971600" y="2780928"/>
            <a:ext cx="72728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Муниципальное автономное дошкольное образовательное учреждение                                   «Детский сад комбинированного вида №38 </a:t>
            </a:r>
            <a:endParaRPr lang="ru-RU" sz="3200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https://static9.depositphotos.com/1169394/1178/v/950/depositphotos_11785330-stock-illustration-basketball-court-and-ball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188640"/>
            <a:ext cx="201622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111216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Наш авторский проект спортивной площадки.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96716"/>
            <a:ext cx="8604448" cy="4784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56992"/>
            <a:ext cx="3240360" cy="3350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355976" y="332656"/>
            <a:ext cx="4248472" cy="576064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Мы пойдём на стадион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Пусть у нас невзрачен он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Будем очень все стараться,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Дружно спортом заниматься.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Туризмом увлекаемся,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Футболу обучаемся.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Но у всех одна мечта-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Площадка  новая нужна.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https://static9.depositphotos.com/1169394/1178/v/950/depositphotos_11785330-stock-illustration-basketball-court-and-ball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4941168"/>
            <a:ext cx="2267744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60648"/>
            <a:ext cx="3384376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548680"/>
            <a:ext cx="792088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СПАСИБО  ЗА  ВНИМАНИЕ.</a:t>
            </a:r>
          </a:p>
          <a:p>
            <a:pPr algn="ctr"/>
            <a:endParaRPr lang="ru-RU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уважением МАДОУ №38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Городской округ Сухой Лог</a:t>
            </a:r>
          </a:p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Свердловской области.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280920" cy="3960439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Проект уличного развивающего оборудования для дошкольных образовательных организаций                                              «Моя идеальная площадка»</a:t>
            </a:r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4293096"/>
            <a:ext cx="8424936" cy="244274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АВТОРЫ  ПРОЕКТА                       Воспитатели:                                          Прокина Наталья  Михайловна</a:t>
            </a:r>
          </a:p>
          <a:p>
            <a:r>
              <a:rPr lang="ru-RU" sz="36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Хабутдинова</a:t>
            </a:r>
            <a:r>
              <a:rPr lang="ru-RU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Ольга Дмитриевна</a:t>
            </a:r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https://static9.depositphotos.com/1169394/1178/v/950/depositphotos_11785330-stock-illustration-basketball-court-and-ball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2060848"/>
            <a:ext cx="151216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5000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4000" b="1" dirty="0" smtClean="0"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Цель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: Создание условий на спортивной площадке,  для гармоничного физического развития дошкольников , а так же ценностного отношения к занятиям физической культурой на улице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Рисунок 6" descr="https://static9.depositphotos.com/1169394/1178/v/950/depositphotos_11785330-stock-illustration-basketball-court-and-ball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4077072"/>
            <a:ext cx="266429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9552" y="586224"/>
            <a:ext cx="8064896" cy="563231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Задачи:                                                                           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- Обсудить с детьми положительные и отрицательные стороны нашей спортивной площадки.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  Реализовать проект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Привлечь родителей воспитанников к участию в выставке детско-родительского творчества на тему «Моя идеальная спортивная площадка».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Определить, положительное влияние физкультурных занятий на открытом воздухе на детский организм (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провести диагностику физической подготовленности детей).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-Изучить общественное мнение , о важности и необходимости  организации физкультурных занятий  на спортивной площадке (провести анкетирование 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Выявить наиболее эффективные и педагогически целесообразные методы и приёмы организации физкультурных занятий на воздухе.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Создать с детьми мини- макет  новой уличной развивающей  нашей спортивной площадки.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АКТУАЛЬНОСТЬ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467544" y="1484784"/>
          <a:ext cx="7944544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https://static9.depositphotos.com/1169394/1178/v/950/depositphotos_11785330-stock-illustration-basketball-court-and-ball.jpg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0"/>
            <a:ext cx="2267744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Наши занятия по  физической культуре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589088"/>
            <a:ext cx="3429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3650" y="1589088"/>
            <a:ext cx="3429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Выставка детско-родительского творчества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698903" y="3582017"/>
            <a:ext cx="2106234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3608893" y="1151747"/>
            <a:ext cx="2142236" cy="26642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6228184" y="1412776"/>
            <a:ext cx="2760307" cy="20882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179512" y="3933056"/>
            <a:ext cx="2952328" cy="22142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179512" y="1412776"/>
            <a:ext cx="2952328" cy="22142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6300192" y="3861048"/>
            <a:ext cx="2664296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247500" y="3068960"/>
            <a:ext cx="6649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  ПЛОЩАДКИ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228600"/>
            <a:ext cx="8439472" cy="1400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Результаты анкетирования родителей по оценке спортивной площадки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524000" y="1772816"/>
          <a:ext cx="6096000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" name="Рисунок 8" descr="https://static9.depositphotos.com/1169394/1178/v/950/depositphotos_11785330-stock-illustration-basketball-court-and-ball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4625752"/>
            <a:ext cx="1944216" cy="189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Мы строим площадку будущего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2934528" cy="3366576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r="5890" b="27510"/>
          <a:stretch>
            <a:fillRect/>
          </a:stretch>
        </p:blipFill>
        <p:spPr bwMode="auto">
          <a:xfrm>
            <a:off x="3203848" y="2060848"/>
            <a:ext cx="2880320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Рисунок 7" descr="https://static9.depositphotos.com/1169394/1178/v/950/depositphotos_11785330-stock-illustration-basketball-court-and-ball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980728"/>
            <a:ext cx="266429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 t="23960" r="832"/>
          <a:stretch>
            <a:fillRect/>
          </a:stretch>
        </p:blipFill>
        <p:spPr bwMode="auto">
          <a:xfrm>
            <a:off x="539552" y="1700808"/>
            <a:ext cx="2736304" cy="41764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278</TotalTime>
  <Words>274</Words>
  <Application>Microsoft Office PowerPoint</Application>
  <PresentationFormat>Экран (4:3)</PresentationFormat>
  <Paragraphs>37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Обычная</vt:lpstr>
      <vt:lpstr>Свердловская область                              город  Сухой Лог</vt:lpstr>
      <vt:lpstr>Проект уличного развивающего оборудования для дошкольных образовательных организаций                                              «Моя идеальная площадка»</vt:lpstr>
      <vt:lpstr> Цель: Создание условий на спортивной площадке,  для гармоничного физического развития дошкольников , а так же ценностного отношения к занятиям физической культурой на улице. </vt:lpstr>
      <vt:lpstr>Презентация PowerPoint</vt:lpstr>
      <vt:lpstr>АКТУАЛЬНОСТЬ</vt:lpstr>
      <vt:lpstr>Наши занятия по  физической культуре</vt:lpstr>
      <vt:lpstr>Выставка детско-родительского творчества</vt:lpstr>
      <vt:lpstr>Результаты анкетирования родителей по оценке спортивной площадки</vt:lpstr>
      <vt:lpstr>Мы строим площадку будущего</vt:lpstr>
      <vt:lpstr>Наш авторский проект спортивной площадки.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HOUM</dc:creator>
  <cp:lastModifiedBy>Admin</cp:lastModifiedBy>
  <cp:revision>33</cp:revision>
  <dcterms:created xsi:type="dcterms:W3CDTF">2022-10-16T15:25:45Z</dcterms:created>
  <dcterms:modified xsi:type="dcterms:W3CDTF">2022-10-24T01:20:24Z</dcterms:modified>
</cp:coreProperties>
</file>