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8" r:id="rId1"/>
  </p:sldMasterIdLst>
  <p:sldIdLst>
    <p:sldId id="267" r:id="rId2"/>
    <p:sldId id="257" r:id="rId3"/>
    <p:sldId id="264" r:id="rId4"/>
    <p:sldId id="262" r:id="rId5"/>
    <p:sldId id="263" r:id="rId6"/>
    <p:sldId id="259" r:id="rId7"/>
    <p:sldId id="260" r:id="rId8"/>
    <p:sldId id="265" r:id="rId9"/>
    <p:sldId id="266" r:id="rId10"/>
    <p:sldId id="269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енера" initials="В" lastIdx="2" clrIdx="0">
    <p:extLst>
      <p:ext uri="{19B8F6BF-5375-455C-9EA6-DF929625EA0E}">
        <p15:presenceInfo xmlns:p15="http://schemas.microsoft.com/office/powerpoint/2012/main" userId="Венер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F208C8-F52A-4E53-8F6E-02EF94FAA0C8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67F37A-008C-4B60-B6BE-5BC918C0DA61}">
      <dgm:prSet phldrT="[Текст]"/>
      <dgm:spPr/>
      <dgm:t>
        <a:bodyPr/>
        <a:lstStyle/>
        <a:p>
          <a:r>
            <a:rPr lang="ru-RU" dirty="0"/>
            <a:t>2</a:t>
          </a:r>
        </a:p>
      </dgm:t>
    </dgm:pt>
    <dgm:pt modelId="{30477879-3416-410C-A3EB-6EE5696E9D32}" type="parTrans" cxnId="{33340D8E-D93C-4228-A6E8-7952983ECF9C}">
      <dgm:prSet/>
      <dgm:spPr/>
      <dgm:t>
        <a:bodyPr/>
        <a:lstStyle/>
        <a:p>
          <a:endParaRPr lang="ru-RU"/>
        </a:p>
      </dgm:t>
    </dgm:pt>
    <dgm:pt modelId="{D3AE2391-0169-47F3-A16D-85D1E1C93020}" type="sibTrans" cxnId="{33340D8E-D93C-4228-A6E8-7952983ECF9C}">
      <dgm:prSet/>
      <dgm:spPr/>
      <dgm:t>
        <a:bodyPr/>
        <a:lstStyle/>
        <a:p>
          <a:endParaRPr lang="ru-RU"/>
        </a:p>
      </dgm:t>
    </dgm:pt>
    <dgm:pt modelId="{B382FAFC-8959-4B78-A771-17309E2D2DBF}">
      <dgm:prSet phldrT="[Текст]"/>
      <dgm:spPr/>
      <dgm:t>
        <a:bodyPr/>
        <a:lstStyle/>
        <a:p>
          <a:r>
            <a:rPr lang="ru-RU" dirty="0"/>
            <a:t>3</a:t>
          </a:r>
        </a:p>
      </dgm:t>
    </dgm:pt>
    <dgm:pt modelId="{7A0FECCE-EC30-4E01-94D9-AF12C170281E}" type="parTrans" cxnId="{E1D4440A-BB9E-4C67-9B95-A0162AE16A8A}">
      <dgm:prSet/>
      <dgm:spPr/>
      <dgm:t>
        <a:bodyPr/>
        <a:lstStyle/>
        <a:p>
          <a:endParaRPr lang="ru-RU"/>
        </a:p>
      </dgm:t>
    </dgm:pt>
    <dgm:pt modelId="{9B410225-4562-4460-AA6B-96E3C18F9FF1}" type="sibTrans" cxnId="{E1D4440A-BB9E-4C67-9B95-A0162AE16A8A}">
      <dgm:prSet/>
      <dgm:spPr/>
      <dgm:t>
        <a:bodyPr/>
        <a:lstStyle/>
        <a:p>
          <a:endParaRPr lang="ru-RU"/>
        </a:p>
      </dgm:t>
    </dgm:pt>
    <dgm:pt modelId="{757082BB-9D7A-4BAE-BBE7-32884EDFD252}">
      <dgm:prSet phldrT="[Текст]"/>
      <dgm:spPr/>
      <dgm:t>
        <a:bodyPr/>
        <a:lstStyle/>
        <a:p>
          <a:r>
            <a:rPr lang="ru-RU" dirty="0"/>
            <a:t>4</a:t>
          </a:r>
        </a:p>
      </dgm:t>
    </dgm:pt>
    <dgm:pt modelId="{1F3CBD56-B8A4-41D5-A680-80C230C2576C}" type="parTrans" cxnId="{59318901-6673-4FC6-9C41-6E9DA26DB53C}">
      <dgm:prSet/>
      <dgm:spPr/>
      <dgm:t>
        <a:bodyPr/>
        <a:lstStyle/>
        <a:p>
          <a:endParaRPr lang="ru-RU"/>
        </a:p>
      </dgm:t>
    </dgm:pt>
    <dgm:pt modelId="{8B57C9AB-A8F6-42CB-B243-8FFED7D20B70}" type="sibTrans" cxnId="{59318901-6673-4FC6-9C41-6E9DA26DB53C}">
      <dgm:prSet/>
      <dgm:spPr/>
      <dgm:t>
        <a:bodyPr/>
        <a:lstStyle/>
        <a:p>
          <a:endParaRPr lang="ru-RU"/>
        </a:p>
      </dgm:t>
    </dgm:pt>
    <dgm:pt modelId="{73014F69-A2A1-4756-BD6E-FC6A155A128D}">
      <dgm:prSet phldrT="[Текст]"/>
      <dgm:spPr/>
      <dgm:t>
        <a:bodyPr/>
        <a:lstStyle/>
        <a:p>
          <a:r>
            <a:rPr lang="ru-RU"/>
            <a:t>5</a:t>
          </a:r>
          <a:endParaRPr lang="ru-RU" dirty="0"/>
        </a:p>
      </dgm:t>
    </dgm:pt>
    <dgm:pt modelId="{B8E2B20D-5F1F-46E9-9751-98889972F715}" type="parTrans" cxnId="{D4E0405F-47C6-4E30-B0B1-7FB10DF16088}">
      <dgm:prSet/>
      <dgm:spPr/>
      <dgm:t>
        <a:bodyPr/>
        <a:lstStyle/>
        <a:p>
          <a:endParaRPr lang="ru-RU"/>
        </a:p>
      </dgm:t>
    </dgm:pt>
    <dgm:pt modelId="{3EF3B527-EBDF-418A-8566-F26D806244A1}" type="sibTrans" cxnId="{D4E0405F-47C6-4E30-B0B1-7FB10DF16088}">
      <dgm:prSet/>
      <dgm:spPr/>
      <dgm:t>
        <a:bodyPr/>
        <a:lstStyle/>
        <a:p>
          <a:endParaRPr lang="ru-RU"/>
        </a:p>
      </dgm:t>
    </dgm:pt>
    <dgm:pt modelId="{E10C143A-17E6-41C9-A835-160DB83EA7F6}">
      <dgm:prSet phldrT="[Текст]"/>
      <dgm:spPr/>
      <dgm:t>
        <a:bodyPr/>
        <a:lstStyle/>
        <a:p>
          <a:r>
            <a:rPr lang="ru-RU" dirty="0"/>
            <a:t>1</a:t>
          </a:r>
        </a:p>
      </dgm:t>
    </dgm:pt>
    <dgm:pt modelId="{2211253B-AE21-464D-979F-40F5B61723B8}" type="parTrans" cxnId="{F1FE8CFE-1487-491F-934F-BB5C5D440A39}">
      <dgm:prSet/>
      <dgm:spPr/>
      <dgm:t>
        <a:bodyPr/>
        <a:lstStyle/>
        <a:p>
          <a:endParaRPr lang="ru-RU"/>
        </a:p>
      </dgm:t>
    </dgm:pt>
    <dgm:pt modelId="{74D7BAE5-2D21-49B6-874C-4E2EEC2D1BF3}" type="sibTrans" cxnId="{F1FE8CFE-1487-491F-934F-BB5C5D440A39}">
      <dgm:prSet/>
      <dgm:spPr/>
      <dgm:t>
        <a:bodyPr/>
        <a:lstStyle/>
        <a:p>
          <a:endParaRPr lang="ru-RU"/>
        </a:p>
      </dgm:t>
    </dgm:pt>
    <dgm:pt modelId="{7A074520-2F1D-437F-B8BE-F9EDF1153F4B}" type="pres">
      <dgm:prSet presAssocID="{34F208C8-F52A-4E53-8F6E-02EF94FAA0C8}" presName="cycle" presStyleCnt="0">
        <dgm:presLayoutVars>
          <dgm:dir/>
          <dgm:resizeHandles val="exact"/>
        </dgm:presLayoutVars>
      </dgm:prSet>
      <dgm:spPr/>
    </dgm:pt>
    <dgm:pt modelId="{D54859C1-92FC-4E91-B5CD-481EA27F3425}" type="pres">
      <dgm:prSet presAssocID="{3567F37A-008C-4B60-B6BE-5BC918C0DA61}" presName="node" presStyleLbl="node1" presStyleIdx="0" presStyleCnt="5">
        <dgm:presLayoutVars>
          <dgm:bulletEnabled val="1"/>
        </dgm:presLayoutVars>
      </dgm:prSet>
      <dgm:spPr/>
    </dgm:pt>
    <dgm:pt modelId="{40D931EE-AF66-42CF-A0D0-F27720031838}" type="pres">
      <dgm:prSet presAssocID="{D3AE2391-0169-47F3-A16D-85D1E1C93020}" presName="sibTrans" presStyleLbl="sibTrans2D1" presStyleIdx="0" presStyleCnt="5"/>
      <dgm:spPr/>
    </dgm:pt>
    <dgm:pt modelId="{5EDF004D-14ED-4D75-B4A9-EA672D8D15CB}" type="pres">
      <dgm:prSet presAssocID="{D3AE2391-0169-47F3-A16D-85D1E1C93020}" presName="connectorText" presStyleLbl="sibTrans2D1" presStyleIdx="0" presStyleCnt="5"/>
      <dgm:spPr/>
    </dgm:pt>
    <dgm:pt modelId="{52AC5986-A1B6-4726-B781-6EB15E45FB57}" type="pres">
      <dgm:prSet presAssocID="{B382FAFC-8959-4B78-A771-17309E2D2DBF}" presName="node" presStyleLbl="node1" presStyleIdx="1" presStyleCnt="5">
        <dgm:presLayoutVars>
          <dgm:bulletEnabled val="1"/>
        </dgm:presLayoutVars>
      </dgm:prSet>
      <dgm:spPr/>
    </dgm:pt>
    <dgm:pt modelId="{11F2C121-DC2F-4AC4-9473-BA359711089C}" type="pres">
      <dgm:prSet presAssocID="{9B410225-4562-4460-AA6B-96E3C18F9FF1}" presName="sibTrans" presStyleLbl="sibTrans2D1" presStyleIdx="1" presStyleCnt="5"/>
      <dgm:spPr/>
    </dgm:pt>
    <dgm:pt modelId="{8D3D10A8-C8D7-4DC8-8876-79FF027E62AE}" type="pres">
      <dgm:prSet presAssocID="{9B410225-4562-4460-AA6B-96E3C18F9FF1}" presName="connectorText" presStyleLbl="sibTrans2D1" presStyleIdx="1" presStyleCnt="5"/>
      <dgm:spPr/>
    </dgm:pt>
    <dgm:pt modelId="{0647DC78-AEB3-46B7-B4A3-C8725F3BA591}" type="pres">
      <dgm:prSet presAssocID="{757082BB-9D7A-4BAE-BBE7-32884EDFD252}" presName="node" presStyleLbl="node1" presStyleIdx="2" presStyleCnt="5">
        <dgm:presLayoutVars>
          <dgm:bulletEnabled val="1"/>
        </dgm:presLayoutVars>
      </dgm:prSet>
      <dgm:spPr/>
    </dgm:pt>
    <dgm:pt modelId="{8A86D316-59BD-4CCC-944E-E866A906E849}" type="pres">
      <dgm:prSet presAssocID="{8B57C9AB-A8F6-42CB-B243-8FFED7D20B70}" presName="sibTrans" presStyleLbl="sibTrans2D1" presStyleIdx="2" presStyleCnt="5"/>
      <dgm:spPr/>
    </dgm:pt>
    <dgm:pt modelId="{14DA7DB8-690B-4553-9F14-AEE8ABF7471C}" type="pres">
      <dgm:prSet presAssocID="{8B57C9AB-A8F6-42CB-B243-8FFED7D20B70}" presName="connectorText" presStyleLbl="sibTrans2D1" presStyleIdx="2" presStyleCnt="5"/>
      <dgm:spPr/>
    </dgm:pt>
    <dgm:pt modelId="{15C35F31-D72A-4301-8DD2-26C1918F4EF9}" type="pres">
      <dgm:prSet presAssocID="{73014F69-A2A1-4756-BD6E-FC6A155A128D}" presName="node" presStyleLbl="node1" presStyleIdx="3" presStyleCnt="5">
        <dgm:presLayoutVars>
          <dgm:bulletEnabled val="1"/>
        </dgm:presLayoutVars>
      </dgm:prSet>
      <dgm:spPr/>
    </dgm:pt>
    <dgm:pt modelId="{7D0F6016-E6EE-48DA-BFAD-D667B5437DE1}" type="pres">
      <dgm:prSet presAssocID="{3EF3B527-EBDF-418A-8566-F26D806244A1}" presName="sibTrans" presStyleLbl="sibTrans2D1" presStyleIdx="3" presStyleCnt="5"/>
      <dgm:spPr/>
    </dgm:pt>
    <dgm:pt modelId="{2B3004BF-B7C7-4DBE-B360-E2A1D31F1B8F}" type="pres">
      <dgm:prSet presAssocID="{3EF3B527-EBDF-418A-8566-F26D806244A1}" presName="connectorText" presStyleLbl="sibTrans2D1" presStyleIdx="3" presStyleCnt="5"/>
      <dgm:spPr/>
    </dgm:pt>
    <dgm:pt modelId="{7EFB168A-1EE9-45B1-B1C5-88B5019315CF}" type="pres">
      <dgm:prSet presAssocID="{E10C143A-17E6-41C9-A835-160DB83EA7F6}" presName="node" presStyleLbl="node1" presStyleIdx="4" presStyleCnt="5">
        <dgm:presLayoutVars>
          <dgm:bulletEnabled val="1"/>
        </dgm:presLayoutVars>
      </dgm:prSet>
      <dgm:spPr/>
    </dgm:pt>
    <dgm:pt modelId="{CE6F6AB6-2B54-49B8-ABAE-54FC669D6493}" type="pres">
      <dgm:prSet presAssocID="{74D7BAE5-2D21-49B6-874C-4E2EEC2D1BF3}" presName="sibTrans" presStyleLbl="sibTrans2D1" presStyleIdx="4" presStyleCnt="5"/>
      <dgm:spPr/>
    </dgm:pt>
    <dgm:pt modelId="{F285943C-2096-4ACA-A8DF-05DBEAE51D21}" type="pres">
      <dgm:prSet presAssocID="{74D7BAE5-2D21-49B6-874C-4E2EEC2D1BF3}" presName="connectorText" presStyleLbl="sibTrans2D1" presStyleIdx="4" presStyleCnt="5"/>
      <dgm:spPr/>
    </dgm:pt>
  </dgm:ptLst>
  <dgm:cxnLst>
    <dgm:cxn modelId="{3ED4F600-AD32-4700-8320-DB82B16B1579}" type="presOf" srcId="{8B57C9AB-A8F6-42CB-B243-8FFED7D20B70}" destId="{14DA7DB8-690B-4553-9F14-AEE8ABF7471C}" srcOrd="1" destOrd="0" presId="urn:microsoft.com/office/officeart/2005/8/layout/cycle2"/>
    <dgm:cxn modelId="{59318901-6673-4FC6-9C41-6E9DA26DB53C}" srcId="{34F208C8-F52A-4E53-8F6E-02EF94FAA0C8}" destId="{757082BB-9D7A-4BAE-BBE7-32884EDFD252}" srcOrd="2" destOrd="0" parTransId="{1F3CBD56-B8A4-41D5-A680-80C230C2576C}" sibTransId="{8B57C9AB-A8F6-42CB-B243-8FFED7D20B70}"/>
    <dgm:cxn modelId="{B653A605-EDB5-44BD-82CE-222E8AC65202}" type="presOf" srcId="{757082BB-9D7A-4BAE-BBE7-32884EDFD252}" destId="{0647DC78-AEB3-46B7-B4A3-C8725F3BA591}" srcOrd="0" destOrd="0" presId="urn:microsoft.com/office/officeart/2005/8/layout/cycle2"/>
    <dgm:cxn modelId="{E1D4440A-BB9E-4C67-9B95-A0162AE16A8A}" srcId="{34F208C8-F52A-4E53-8F6E-02EF94FAA0C8}" destId="{B382FAFC-8959-4B78-A771-17309E2D2DBF}" srcOrd="1" destOrd="0" parTransId="{7A0FECCE-EC30-4E01-94D9-AF12C170281E}" sibTransId="{9B410225-4562-4460-AA6B-96E3C18F9FF1}"/>
    <dgm:cxn modelId="{BEAD2016-1F9C-4639-80A8-CA26B6609E6E}" type="presOf" srcId="{E10C143A-17E6-41C9-A835-160DB83EA7F6}" destId="{7EFB168A-1EE9-45B1-B1C5-88B5019315CF}" srcOrd="0" destOrd="0" presId="urn:microsoft.com/office/officeart/2005/8/layout/cycle2"/>
    <dgm:cxn modelId="{DAF94B30-A848-4C43-AF4A-374A9D15F428}" type="presOf" srcId="{74D7BAE5-2D21-49B6-874C-4E2EEC2D1BF3}" destId="{CE6F6AB6-2B54-49B8-ABAE-54FC669D6493}" srcOrd="0" destOrd="0" presId="urn:microsoft.com/office/officeart/2005/8/layout/cycle2"/>
    <dgm:cxn modelId="{D4E0405F-47C6-4E30-B0B1-7FB10DF16088}" srcId="{34F208C8-F52A-4E53-8F6E-02EF94FAA0C8}" destId="{73014F69-A2A1-4756-BD6E-FC6A155A128D}" srcOrd="3" destOrd="0" parTransId="{B8E2B20D-5F1F-46E9-9751-98889972F715}" sibTransId="{3EF3B527-EBDF-418A-8566-F26D806244A1}"/>
    <dgm:cxn modelId="{268CF16B-E050-42EB-A770-18A186E34EC3}" type="presOf" srcId="{D3AE2391-0169-47F3-A16D-85D1E1C93020}" destId="{40D931EE-AF66-42CF-A0D0-F27720031838}" srcOrd="0" destOrd="0" presId="urn:microsoft.com/office/officeart/2005/8/layout/cycle2"/>
    <dgm:cxn modelId="{5CFEB575-2D0A-493F-B891-E0B7147CD11C}" type="presOf" srcId="{73014F69-A2A1-4756-BD6E-FC6A155A128D}" destId="{15C35F31-D72A-4301-8DD2-26C1918F4EF9}" srcOrd="0" destOrd="0" presId="urn:microsoft.com/office/officeart/2005/8/layout/cycle2"/>
    <dgm:cxn modelId="{11E97E8D-47E0-4F2C-BD68-72D7A9C2FBED}" type="presOf" srcId="{34F208C8-F52A-4E53-8F6E-02EF94FAA0C8}" destId="{7A074520-2F1D-437F-B8BE-F9EDF1153F4B}" srcOrd="0" destOrd="0" presId="urn:microsoft.com/office/officeart/2005/8/layout/cycle2"/>
    <dgm:cxn modelId="{33340D8E-D93C-4228-A6E8-7952983ECF9C}" srcId="{34F208C8-F52A-4E53-8F6E-02EF94FAA0C8}" destId="{3567F37A-008C-4B60-B6BE-5BC918C0DA61}" srcOrd="0" destOrd="0" parTransId="{30477879-3416-410C-A3EB-6EE5696E9D32}" sibTransId="{D3AE2391-0169-47F3-A16D-85D1E1C93020}"/>
    <dgm:cxn modelId="{81963D95-9BC8-43BB-BE12-A15A55408ABE}" type="presOf" srcId="{74D7BAE5-2D21-49B6-874C-4E2EEC2D1BF3}" destId="{F285943C-2096-4ACA-A8DF-05DBEAE51D21}" srcOrd="1" destOrd="0" presId="urn:microsoft.com/office/officeart/2005/8/layout/cycle2"/>
    <dgm:cxn modelId="{1C4D36A5-7514-4EA3-8A94-13907ECF43D3}" type="presOf" srcId="{B382FAFC-8959-4B78-A771-17309E2D2DBF}" destId="{52AC5986-A1B6-4726-B781-6EB15E45FB57}" srcOrd="0" destOrd="0" presId="urn:microsoft.com/office/officeart/2005/8/layout/cycle2"/>
    <dgm:cxn modelId="{3D831FAC-67FB-49F8-88DC-B5C95F698B09}" type="presOf" srcId="{3567F37A-008C-4B60-B6BE-5BC918C0DA61}" destId="{D54859C1-92FC-4E91-B5CD-481EA27F3425}" srcOrd="0" destOrd="0" presId="urn:microsoft.com/office/officeart/2005/8/layout/cycle2"/>
    <dgm:cxn modelId="{B66A22AC-8610-48D4-B4C9-C2C09C35D482}" type="presOf" srcId="{8B57C9AB-A8F6-42CB-B243-8FFED7D20B70}" destId="{8A86D316-59BD-4CCC-944E-E866A906E849}" srcOrd="0" destOrd="0" presId="urn:microsoft.com/office/officeart/2005/8/layout/cycle2"/>
    <dgm:cxn modelId="{AF6767CB-8EA9-4EC1-A3D8-EAB0F432E726}" type="presOf" srcId="{3EF3B527-EBDF-418A-8566-F26D806244A1}" destId="{2B3004BF-B7C7-4DBE-B360-E2A1D31F1B8F}" srcOrd="1" destOrd="0" presId="urn:microsoft.com/office/officeart/2005/8/layout/cycle2"/>
    <dgm:cxn modelId="{8C3A93DB-F5B1-452D-9AD5-7EFACDE3AA9A}" type="presOf" srcId="{D3AE2391-0169-47F3-A16D-85D1E1C93020}" destId="{5EDF004D-14ED-4D75-B4A9-EA672D8D15CB}" srcOrd="1" destOrd="0" presId="urn:microsoft.com/office/officeart/2005/8/layout/cycle2"/>
    <dgm:cxn modelId="{7BB27BF1-5052-4342-947F-331CB69AACE0}" type="presOf" srcId="{3EF3B527-EBDF-418A-8566-F26D806244A1}" destId="{7D0F6016-E6EE-48DA-BFAD-D667B5437DE1}" srcOrd="0" destOrd="0" presId="urn:microsoft.com/office/officeart/2005/8/layout/cycle2"/>
    <dgm:cxn modelId="{DC683EFD-BCDD-496F-BF9D-D0A63A71AD55}" type="presOf" srcId="{9B410225-4562-4460-AA6B-96E3C18F9FF1}" destId="{8D3D10A8-C8D7-4DC8-8876-79FF027E62AE}" srcOrd="1" destOrd="0" presId="urn:microsoft.com/office/officeart/2005/8/layout/cycle2"/>
    <dgm:cxn modelId="{F1FE8CFE-1487-491F-934F-BB5C5D440A39}" srcId="{34F208C8-F52A-4E53-8F6E-02EF94FAA0C8}" destId="{E10C143A-17E6-41C9-A835-160DB83EA7F6}" srcOrd="4" destOrd="0" parTransId="{2211253B-AE21-464D-979F-40F5B61723B8}" sibTransId="{74D7BAE5-2D21-49B6-874C-4E2EEC2D1BF3}"/>
    <dgm:cxn modelId="{6426F2FE-26E5-425D-B077-4DC186A95A31}" type="presOf" srcId="{9B410225-4562-4460-AA6B-96E3C18F9FF1}" destId="{11F2C121-DC2F-4AC4-9473-BA359711089C}" srcOrd="0" destOrd="0" presId="urn:microsoft.com/office/officeart/2005/8/layout/cycle2"/>
    <dgm:cxn modelId="{706AEC78-1062-4530-B427-6ECCE18C12BA}" type="presParOf" srcId="{7A074520-2F1D-437F-B8BE-F9EDF1153F4B}" destId="{D54859C1-92FC-4E91-B5CD-481EA27F3425}" srcOrd="0" destOrd="0" presId="urn:microsoft.com/office/officeart/2005/8/layout/cycle2"/>
    <dgm:cxn modelId="{50F2CF8D-96ED-473B-B1B0-B35E85AFFF9F}" type="presParOf" srcId="{7A074520-2F1D-437F-B8BE-F9EDF1153F4B}" destId="{40D931EE-AF66-42CF-A0D0-F27720031838}" srcOrd="1" destOrd="0" presId="urn:microsoft.com/office/officeart/2005/8/layout/cycle2"/>
    <dgm:cxn modelId="{749AD5D8-D646-4B0B-95AB-D246525314D1}" type="presParOf" srcId="{40D931EE-AF66-42CF-A0D0-F27720031838}" destId="{5EDF004D-14ED-4D75-B4A9-EA672D8D15CB}" srcOrd="0" destOrd="0" presId="urn:microsoft.com/office/officeart/2005/8/layout/cycle2"/>
    <dgm:cxn modelId="{8B2CE91F-2DF5-4ED9-B5F4-BF8AC6512259}" type="presParOf" srcId="{7A074520-2F1D-437F-B8BE-F9EDF1153F4B}" destId="{52AC5986-A1B6-4726-B781-6EB15E45FB57}" srcOrd="2" destOrd="0" presId="urn:microsoft.com/office/officeart/2005/8/layout/cycle2"/>
    <dgm:cxn modelId="{8F7155E4-7C28-4E11-B7E8-675867C732B9}" type="presParOf" srcId="{7A074520-2F1D-437F-B8BE-F9EDF1153F4B}" destId="{11F2C121-DC2F-4AC4-9473-BA359711089C}" srcOrd="3" destOrd="0" presId="urn:microsoft.com/office/officeart/2005/8/layout/cycle2"/>
    <dgm:cxn modelId="{038E21E6-BB6D-49E7-8795-630D6E28AD40}" type="presParOf" srcId="{11F2C121-DC2F-4AC4-9473-BA359711089C}" destId="{8D3D10A8-C8D7-4DC8-8876-79FF027E62AE}" srcOrd="0" destOrd="0" presId="urn:microsoft.com/office/officeart/2005/8/layout/cycle2"/>
    <dgm:cxn modelId="{6844DA3F-2105-4C48-B170-9F852821A276}" type="presParOf" srcId="{7A074520-2F1D-437F-B8BE-F9EDF1153F4B}" destId="{0647DC78-AEB3-46B7-B4A3-C8725F3BA591}" srcOrd="4" destOrd="0" presId="urn:microsoft.com/office/officeart/2005/8/layout/cycle2"/>
    <dgm:cxn modelId="{4AEDF5EB-E8A6-4354-9A76-C9F4385E9F2D}" type="presParOf" srcId="{7A074520-2F1D-437F-B8BE-F9EDF1153F4B}" destId="{8A86D316-59BD-4CCC-944E-E866A906E849}" srcOrd="5" destOrd="0" presId="urn:microsoft.com/office/officeart/2005/8/layout/cycle2"/>
    <dgm:cxn modelId="{ABB94BC8-6D70-474D-B59C-6C44FF206405}" type="presParOf" srcId="{8A86D316-59BD-4CCC-944E-E866A906E849}" destId="{14DA7DB8-690B-4553-9F14-AEE8ABF7471C}" srcOrd="0" destOrd="0" presId="urn:microsoft.com/office/officeart/2005/8/layout/cycle2"/>
    <dgm:cxn modelId="{1B990FE4-5336-47E2-A9AF-76C541FBCF6A}" type="presParOf" srcId="{7A074520-2F1D-437F-B8BE-F9EDF1153F4B}" destId="{15C35F31-D72A-4301-8DD2-26C1918F4EF9}" srcOrd="6" destOrd="0" presId="urn:microsoft.com/office/officeart/2005/8/layout/cycle2"/>
    <dgm:cxn modelId="{AF45668F-7751-475D-92AE-10FDA9DF8921}" type="presParOf" srcId="{7A074520-2F1D-437F-B8BE-F9EDF1153F4B}" destId="{7D0F6016-E6EE-48DA-BFAD-D667B5437DE1}" srcOrd="7" destOrd="0" presId="urn:microsoft.com/office/officeart/2005/8/layout/cycle2"/>
    <dgm:cxn modelId="{7A76D50F-3693-44ED-A3BA-C8EB138E6D2E}" type="presParOf" srcId="{7D0F6016-E6EE-48DA-BFAD-D667B5437DE1}" destId="{2B3004BF-B7C7-4DBE-B360-E2A1D31F1B8F}" srcOrd="0" destOrd="0" presId="urn:microsoft.com/office/officeart/2005/8/layout/cycle2"/>
    <dgm:cxn modelId="{DE7F12D8-EC4A-46AC-8B84-725704229650}" type="presParOf" srcId="{7A074520-2F1D-437F-B8BE-F9EDF1153F4B}" destId="{7EFB168A-1EE9-45B1-B1C5-88B5019315CF}" srcOrd="8" destOrd="0" presId="urn:microsoft.com/office/officeart/2005/8/layout/cycle2"/>
    <dgm:cxn modelId="{65529C3D-0662-4974-A271-8FE04D915C03}" type="presParOf" srcId="{7A074520-2F1D-437F-B8BE-F9EDF1153F4B}" destId="{CE6F6AB6-2B54-49B8-ABAE-54FC669D6493}" srcOrd="9" destOrd="0" presId="urn:microsoft.com/office/officeart/2005/8/layout/cycle2"/>
    <dgm:cxn modelId="{15B275DE-C370-44D1-8731-813A36124815}" type="presParOf" srcId="{CE6F6AB6-2B54-49B8-ABAE-54FC669D6493}" destId="{F285943C-2096-4ACA-A8DF-05DBEAE51D2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859C1-92FC-4E91-B5CD-481EA27F3425}">
      <dsp:nvSpPr>
        <dsp:cNvPr id="0" name=""/>
        <dsp:cNvSpPr/>
      </dsp:nvSpPr>
      <dsp:spPr>
        <a:xfrm>
          <a:off x="3811016" y="1036"/>
          <a:ext cx="1628292" cy="1628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2</a:t>
          </a:r>
        </a:p>
      </dsp:txBody>
      <dsp:txXfrm>
        <a:off x="4049474" y="239494"/>
        <a:ext cx="1151376" cy="1151376"/>
      </dsp:txXfrm>
    </dsp:sp>
    <dsp:sp modelId="{40D931EE-AF66-42CF-A0D0-F27720031838}">
      <dsp:nvSpPr>
        <dsp:cNvPr id="0" name=""/>
        <dsp:cNvSpPr/>
      </dsp:nvSpPr>
      <dsp:spPr>
        <a:xfrm rot="2160000">
          <a:off x="5387671" y="1251381"/>
          <a:ext cx="432122" cy="54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5400050" y="1323192"/>
        <a:ext cx="302485" cy="329728"/>
      </dsp:txXfrm>
    </dsp:sp>
    <dsp:sp modelId="{52AC5986-A1B6-4726-B781-6EB15E45FB57}">
      <dsp:nvSpPr>
        <dsp:cNvPr id="0" name=""/>
        <dsp:cNvSpPr/>
      </dsp:nvSpPr>
      <dsp:spPr>
        <a:xfrm>
          <a:off x="5787945" y="1437359"/>
          <a:ext cx="1628292" cy="1628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3</a:t>
          </a:r>
        </a:p>
      </dsp:txBody>
      <dsp:txXfrm>
        <a:off x="6026403" y="1675817"/>
        <a:ext cx="1151376" cy="1151376"/>
      </dsp:txXfrm>
    </dsp:sp>
    <dsp:sp modelId="{11F2C121-DC2F-4AC4-9473-BA359711089C}">
      <dsp:nvSpPr>
        <dsp:cNvPr id="0" name=""/>
        <dsp:cNvSpPr/>
      </dsp:nvSpPr>
      <dsp:spPr>
        <a:xfrm rot="6480000">
          <a:off x="6012249" y="3127109"/>
          <a:ext cx="432122" cy="54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 rot="10800000">
        <a:off x="6097098" y="3175373"/>
        <a:ext cx="302485" cy="329728"/>
      </dsp:txXfrm>
    </dsp:sp>
    <dsp:sp modelId="{0647DC78-AEB3-46B7-B4A3-C8725F3BA591}">
      <dsp:nvSpPr>
        <dsp:cNvPr id="0" name=""/>
        <dsp:cNvSpPr/>
      </dsp:nvSpPr>
      <dsp:spPr>
        <a:xfrm>
          <a:off x="5032825" y="3761378"/>
          <a:ext cx="1628292" cy="1628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4</a:t>
          </a:r>
        </a:p>
      </dsp:txBody>
      <dsp:txXfrm>
        <a:off x="5271283" y="3999836"/>
        <a:ext cx="1151376" cy="1151376"/>
      </dsp:txXfrm>
    </dsp:sp>
    <dsp:sp modelId="{8A86D316-59BD-4CCC-944E-E866A906E849}">
      <dsp:nvSpPr>
        <dsp:cNvPr id="0" name=""/>
        <dsp:cNvSpPr/>
      </dsp:nvSpPr>
      <dsp:spPr>
        <a:xfrm rot="10800000">
          <a:off x="4421330" y="4300750"/>
          <a:ext cx="432122" cy="54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 rot="10800000">
        <a:off x="4550967" y="4410660"/>
        <a:ext cx="302485" cy="329728"/>
      </dsp:txXfrm>
    </dsp:sp>
    <dsp:sp modelId="{15C35F31-D72A-4301-8DD2-26C1918F4EF9}">
      <dsp:nvSpPr>
        <dsp:cNvPr id="0" name=""/>
        <dsp:cNvSpPr/>
      </dsp:nvSpPr>
      <dsp:spPr>
        <a:xfrm>
          <a:off x="2589207" y="3761378"/>
          <a:ext cx="1628292" cy="1628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/>
            <a:t>5</a:t>
          </a:r>
          <a:endParaRPr lang="ru-RU" sz="6500" kern="1200" dirty="0"/>
        </a:p>
      </dsp:txBody>
      <dsp:txXfrm>
        <a:off x="2827665" y="3999836"/>
        <a:ext cx="1151376" cy="1151376"/>
      </dsp:txXfrm>
    </dsp:sp>
    <dsp:sp modelId="{7D0F6016-E6EE-48DA-BFAD-D667B5437DE1}">
      <dsp:nvSpPr>
        <dsp:cNvPr id="0" name=""/>
        <dsp:cNvSpPr/>
      </dsp:nvSpPr>
      <dsp:spPr>
        <a:xfrm rot="15120000">
          <a:off x="2813511" y="3150371"/>
          <a:ext cx="432122" cy="54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 rot="10800000">
        <a:off x="2898360" y="3321927"/>
        <a:ext cx="302485" cy="329728"/>
      </dsp:txXfrm>
    </dsp:sp>
    <dsp:sp modelId="{7EFB168A-1EE9-45B1-B1C5-88B5019315CF}">
      <dsp:nvSpPr>
        <dsp:cNvPr id="0" name=""/>
        <dsp:cNvSpPr/>
      </dsp:nvSpPr>
      <dsp:spPr>
        <a:xfrm>
          <a:off x="1834087" y="1437359"/>
          <a:ext cx="1628292" cy="16282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/>
            <a:t>1</a:t>
          </a:r>
        </a:p>
      </dsp:txBody>
      <dsp:txXfrm>
        <a:off x="2072545" y="1675817"/>
        <a:ext cx="1151376" cy="1151376"/>
      </dsp:txXfrm>
    </dsp:sp>
    <dsp:sp modelId="{CE6F6AB6-2B54-49B8-ABAE-54FC669D6493}">
      <dsp:nvSpPr>
        <dsp:cNvPr id="0" name=""/>
        <dsp:cNvSpPr/>
      </dsp:nvSpPr>
      <dsp:spPr>
        <a:xfrm rot="19440000">
          <a:off x="3410742" y="1265758"/>
          <a:ext cx="432122" cy="54954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400" kern="1200"/>
        </a:p>
      </dsp:txBody>
      <dsp:txXfrm>
        <a:off x="3423121" y="1413767"/>
        <a:ext cx="302485" cy="3297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195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770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61741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381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91600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750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081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369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05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61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306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859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1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65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36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631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FAA5D-567C-4EA6-9E42-7C12CAD3C444}" type="datetimeFigureOut">
              <a:rPr lang="ru-RU" smtClean="0"/>
              <a:t>05.01.2024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45EA7B4-C314-47F8-BEA2-D3873DEE1D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68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9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0" r:id="rId12"/>
    <p:sldLayoutId id="2147484051" r:id="rId13"/>
    <p:sldLayoutId id="2147484052" r:id="rId14"/>
    <p:sldLayoutId id="2147484053" r:id="rId15"/>
    <p:sldLayoutId id="214748405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57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176F3-33D4-450C-80B3-DEB182E9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7058" y="624109"/>
            <a:ext cx="8987553" cy="231573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Числа 8, 9.  Цифра 8.</a:t>
            </a:r>
            <a:br>
              <a:rPr lang="ru-RU" sz="7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5208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3575F7-F1EA-4D96-89D0-2BDB7E46B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129546-C24C-45F3-8ED1-32D5830E29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14262F0-E0B5-472A-85B5-048A4DE1B51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9D559CA-5D8B-4299-8700-4CAB325AB4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9768C6A-03D0-4AA6-95E0-787B2651A7E2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45" y="523875"/>
            <a:ext cx="9248774" cy="572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6524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876E3B-E1DC-4E22-92C6-B9A372D16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155" y="954975"/>
            <a:ext cx="8349475" cy="45719"/>
          </a:xfrm>
        </p:spPr>
        <p:txBody>
          <a:bodyPr>
            <a:normAutofit fontScale="90000"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1B744D-593C-45A3-BAD0-6024DE3C24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9C21F6-CFD2-45D7-BBD8-9109E1185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229059" y="3689498"/>
            <a:ext cx="2276569" cy="22135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9D8D02C-1FE5-4DDD-B68C-DD840EE946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BA1C843-DE96-4D0A-A5F9-6E552BC8284A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32538" y="2840919"/>
            <a:ext cx="3097036" cy="3097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7253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6">
            <a:extLst>
              <a:ext uri="{FF2B5EF4-FFF2-40B4-BE49-F238E27FC236}">
                <a16:creationId xmlns:a16="http://schemas.microsoft.com/office/drawing/2014/main" id="{0062ABC1-A774-457D-8E5F-077F919C7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918" y="4049395"/>
            <a:ext cx="749086" cy="749086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A54BE42-040E-40EE-85C7-E14571BE7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4977" y="732616"/>
            <a:ext cx="9465489" cy="5877733"/>
          </a:xfrm>
          <a:prstGeom prst="rect">
            <a:avLst/>
          </a:prstGeom>
        </p:spPr>
      </p:pic>
      <p:graphicFrame>
        <p:nvGraphicFramePr>
          <p:cNvPr id="20" name="Таблица 20">
            <a:extLst>
              <a:ext uri="{FF2B5EF4-FFF2-40B4-BE49-F238E27FC236}">
                <a16:creationId xmlns:a16="http://schemas.microsoft.com/office/drawing/2014/main" id="{00AEBFF8-09C2-4EBB-ACEE-D6B3F1A6F4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944802"/>
              </p:ext>
            </p:extLst>
          </p:nvPr>
        </p:nvGraphicFramePr>
        <p:xfrm>
          <a:off x="7363239" y="2762250"/>
          <a:ext cx="647700" cy="66675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647700">
                  <a:extLst>
                    <a:ext uri="{9D8B030D-6E8A-4147-A177-3AD203B41FA5}">
                      <a16:colId xmlns:a16="http://schemas.microsoft.com/office/drawing/2014/main" val="834033739"/>
                    </a:ext>
                  </a:extLst>
                </a:gridCol>
              </a:tblGrid>
              <a:tr h="666750">
                <a:tc>
                  <a:txBody>
                    <a:bodyPr/>
                    <a:lstStyle/>
                    <a:p>
                      <a:r>
                        <a:rPr lang="ru-RU" dirty="0"/>
                        <a:t>+</a:t>
                      </a:r>
                      <a:r>
                        <a:rPr lang="ru-RU" sz="3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8649296"/>
                  </a:ext>
                </a:extLst>
              </a:tr>
            </a:tbl>
          </a:graphicData>
        </a:graphic>
      </p:graphicFrame>
      <p:graphicFrame>
        <p:nvGraphicFramePr>
          <p:cNvPr id="31" name="Объект 19">
            <a:extLst>
              <a:ext uri="{FF2B5EF4-FFF2-40B4-BE49-F238E27FC236}">
                <a16:creationId xmlns:a16="http://schemas.microsoft.com/office/drawing/2014/main" id="{F00979D6-5F92-4B9B-BA26-A74F4238AA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9232414"/>
              </p:ext>
            </p:extLst>
          </p:nvPr>
        </p:nvGraphicFramePr>
        <p:xfrm>
          <a:off x="2604977" y="574158"/>
          <a:ext cx="9250325" cy="5390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3" name="TextBox 32">
            <a:extLst>
              <a:ext uri="{FF2B5EF4-FFF2-40B4-BE49-F238E27FC236}">
                <a16:creationId xmlns:a16="http://schemas.microsoft.com/office/drawing/2014/main" id="{6AF6BF87-1177-4238-AE8A-F6137958DA3F}"/>
              </a:ext>
            </a:extLst>
          </p:cNvPr>
          <p:cNvSpPr txBox="1"/>
          <p:nvPr/>
        </p:nvSpPr>
        <p:spPr>
          <a:xfrm>
            <a:off x="1897946" y="62984"/>
            <a:ext cx="408989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Игра «Молчанка».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17768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700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DC64D-E4AA-4F62-80B8-0D9EAF387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251" y="297712"/>
            <a:ext cx="9920363" cy="582579"/>
          </a:xfrm>
        </p:spPr>
        <p:txBody>
          <a:bodyPr>
            <a:normAutofit fontScale="90000"/>
          </a:bodyPr>
          <a:lstStyle/>
          <a:p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uk-UA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Цветочек</a:t>
            </a:r>
            <a:r>
              <a:rPr lang="uk-UA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id="{7ADD4FAB-1338-4C77-ADA2-3483C65B1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01B804E7-07DD-4436-BA96-4E92634C2CF8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251" y="967562"/>
            <a:ext cx="10292316" cy="5805377"/>
          </a:xfrm>
          <a:noFill/>
        </p:spPr>
      </p:pic>
      <p:sp>
        <p:nvSpPr>
          <p:cNvPr id="17" name="Текст 16">
            <a:extLst>
              <a:ext uri="{FF2B5EF4-FFF2-40B4-BE49-F238E27FC236}">
                <a16:creationId xmlns:a16="http://schemas.microsoft.com/office/drawing/2014/main" id="{5A5434DE-54B3-423B-9786-AB6374805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31" name="Группа 30">
            <a:extLst>
              <a:ext uri="{FF2B5EF4-FFF2-40B4-BE49-F238E27FC236}">
                <a16:creationId xmlns:a16="http://schemas.microsoft.com/office/drawing/2014/main" id="{D5003CD8-51B6-4036-9DB0-F258CB042A1E}"/>
              </a:ext>
            </a:extLst>
          </p:cNvPr>
          <p:cNvGrpSpPr/>
          <p:nvPr/>
        </p:nvGrpSpPr>
        <p:grpSpPr>
          <a:xfrm>
            <a:off x="6191481" y="2848286"/>
            <a:ext cx="1077856" cy="741057"/>
            <a:chOff x="5297141" y="2589092"/>
            <a:chExt cx="1515815" cy="741057"/>
          </a:xfrm>
        </p:grpSpPr>
        <p:sp>
          <p:nvSpPr>
            <p:cNvPr id="32" name="Прямоугольник: скругленные углы 31">
              <a:extLst>
                <a:ext uri="{FF2B5EF4-FFF2-40B4-BE49-F238E27FC236}">
                  <a16:creationId xmlns:a16="http://schemas.microsoft.com/office/drawing/2014/main" id="{B8DBB583-DDD9-4B07-80E3-FD75EC7617D1}"/>
                </a:ext>
              </a:extLst>
            </p:cNvPr>
            <p:cNvSpPr/>
            <p:nvPr/>
          </p:nvSpPr>
          <p:spPr>
            <a:xfrm>
              <a:off x="5297141" y="2589092"/>
              <a:ext cx="1515815" cy="741057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Прямоугольник: скругленные углы 4">
              <a:extLst>
                <a:ext uri="{FF2B5EF4-FFF2-40B4-BE49-F238E27FC236}">
                  <a16:creationId xmlns:a16="http://schemas.microsoft.com/office/drawing/2014/main" id="{23BB828C-3805-42E2-A7A2-54709412CAA9}"/>
                </a:ext>
              </a:extLst>
            </p:cNvPr>
            <p:cNvSpPr txBox="1"/>
            <p:nvPr/>
          </p:nvSpPr>
          <p:spPr>
            <a:xfrm>
              <a:off x="5333316" y="2625267"/>
              <a:ext cx="1443465" cy="66870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5250" tIns="95250" rIns="95250" bIns="95250" numCol="1" spcCol="1270" anchor="ctr" anchorCtr="0">
              <a:noAutofit/>
            </a:bodyPr>
            <a:lstStyle/>
            <a:p>
              <a:pPr marL="0" lvl="0" indent="0" algn="ctr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500" dirty="0"/>
                <a:t>7</a:t>
              </a:r>
              <a:endParaRPr lang="ru-RU" sz="2500" kern="1200" dirty="0"/>
            </a:p>
          </p:txBody>
        </p:sp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A4A92A78-2846-47C0-93B3-FC611E8449CF}"/>
              </a:ext>
            </a:extLst>
          </p:cNvPr>
          <p:cNvGrpSpPr/>
          <p:nvPr/>
        </p:nvGrpSpPr>
        <p:grpSpPr>
          <a:xfrm>
            <a:off x="3232534" y="1414130"/>
            <a:ext cx="7814694" cy="5146158"/>
            <a:chOff x="3232534" y="2551522"/>
            <a:chExt cx="3026612" cy="3348805"/>
          </a:xfrm>
        </p:grpSpPr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id="{EEDC74DB-413A-4A07-BAA5-96084D1AE86E}"/>
                </a:ext>
              </a:extLst>
            </p:cNvPr>
            <p:cNvSpPr/>
            <p:nvPr/>
          </p:nvSpPr>
          <p:spPr>
            <a:xfrm>
              <a:off x="4445482" y="2551522"/>
              <a:ext cx="600202" cy="585871"/>
            </a:xfrm>
            <a:custGeom>
              <a:avLst/>
              <a:gdLst>
                <a:gd name="connsiteX0" fmla="*/ 0 w 600202"/>
                <a:gd name="connsiteY0" fmla="*/ 97647 h 585871"/>
                <a:gd name="connsiteX1" fmla="*/ 97647 w 600202"/>
                <a:gd name="connsiteY1" fmla="*/ 0 h 585871"/>
                <a:gd name="connsiteX2" fmla="*/ 502555 w 600202"/>
                <a:gd name="connsiteY2" fmla="*/ 0 h 585871"/>
                <a:gd name="connsiteX3" fmla="*/ 600202 w 600202"/>
                <a:gd name="connsiteY3" fmla="*/ 97647 h 585871"/>
                <a:gd name="connsiteX4" fmla="*/ 600202 w 600202"/>
                <a:gd name="connsiteY4" fmla="*/ 488224 h 585871"/>
                <a:gd name="connsiteX5" fmla="*/ 502555 w 600202"/>
                <a:gd name="connsiteY5" fmla="*/ 585871 h 585871"/>
                <a:gd name="connsiteX6" fmla="*/ 97647 w 600202"/>
                <a:gd name="connsiteY6" fmla="*/ 585871 h 585871"/>
                <a:gd name="connsiteX7" fmla="*/ 0 w 600202"/>
                <a:gd name="connsiteY7" fmla="*/ 488224 h 585871"/>
                <a:gd name="connsiteX8" fmla="*/ 0 w 600202"/>
                <a:gd name="connsiteY8" fmla="*/ 97647 h 58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0202" h="585871">
                  <a:moveTo>
                    <a:pt x="0" y="97647"/>
                  </a:moveTo>
                  <a:cubicBezTo>
                    <a:pt x="0" y="43718"/>
                    <a:pt x="43718" y="0"/>
                    <a:pt x="97647" y="0"/>
                  </a:cubicBezTo>
                  <a:lnTo>
                    <a:pt x="502555" y="0"/>
                  </a:lnTo>
                  <a:cubicBezTo>
                    <a:pt x="556484" y="0"/>
                    <a:pt x="600202" y="43718"/>
                    <a:pt x="600202" y="97647"/>
                  </a:cubicBezTo>
                  <a:lnTo>
                    <a:pt x="600202" y="488224"/>
                  </a:lnTo>
                  <a:cubicBezTo>
                    <a:pt x="600202" y="542153"/>
                    <a:pt x="556484" y="585871"/>
                    <a:pt x="502555" y="585871"/>
                  </a:cubicBezTo>
                  <a:lnTo>
                    <a:pt x="97647" y="585871"/>
                  </a:lnTo>
                  <a:cubicBezTo>
                    <a:pt x="43718" y="585871"/>
                    <a:pt x="0" y="542153"/>
                    <a:pt x="0" y="488224"/>
                  </a:cubicBezTo>
                  <a:lnTo>
                    <a:pt x="0" y="976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4800" tIns="104800" rIns="104800" bIns="104800" numCol="1" spcCol="1270" anchor="ctr" anchorCtr="0">
              <a:noAutofit/>
            </a:bodyPr>
            <a:lstStyle/>
            <a:p>
              <a:pPr marL="0" lvl="0" indent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2000" kern="1200" dirty="0"/>
                <a:t>2</a:t>
              </a:r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id="{7FEC4EFD-AF86-408C-9E11-5D71B75BEE71}"/>
                </a:ext>
              </a:extLst>
            </p:cNvPr>
            <p:cNvSpPr/>
            <p:nvPr/>
          </p:nvSpPr>
          <p:spPr>
            <a:xfrm>
              <a:off x="3364115" y="2844457"/>
              <a:ext cx="2762934" cy="276293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828348" y="74275"/>
                  </a:moveTo>
                  <a:arcTo wR="1381467" hR="1381467" stAng="17332421" swAng="1163852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id="{C2F3B399-BF47-4DA9-8404-E338F4A8580E}"/>
                </a:ext>
              </a:extLst>
            </p:cNvPr>
            <p:cNvSpPr/>
            <p:nvPr/>
          </p:nvSpPr>
          <p:spPr>
            <a:xfrm>
              <a:off x="5627626" y="3242255"/>
              <a:ext cx="628684" cy="585871"/>
            </a:xfrm>
            <a:custGeom>
              <a:avLst/>
              <a:gdLst>
                <a:gd name="connsiteX0" fmla="*/ 0 w 628684"/>
                <a:gd name="connsiteY0" fmla="*/ 97647 h 585871"/>
                <a:gd name="connsiteX1" fmla="*/ 97647 w 628684"/>
                <a:gd name="connsiteY1" fmla="*/ 0 h 585871"/>
                <a:gd name="connsiteX2" fmla="*/ 531037 w 628684"/>
                <a:gd name="connsiteY2" fmla="*/ 0 h 585871"/>
                <a:gd name="connsiteX3" fmla="*/ 628684 w 628684"/>
                <a:gd name="connsiteY3" fmla="*/ 97647 h 585871"/>
                <a:gd name="connsiteX4" fmla="*/ 628684 w 628684"/>
                <a:gd name="connsiteY4" fmla="*/ 488224 h 585871"/>
                <a:gd name="connsiteX5" fmla="*/ 531037 w 628684"/>
                <a:gd name="connsiteY5" fmla="*/ 585871 h 585871"/>
                <a:gd name="connsiteX6" fmla="*/ 97647 w 628684"/>
                <a:gd name="connsiteY6" fmla="*/ 585871 h 585871"/>
                <a:gd name="connsiteX7" fmla="*/ 0 w 628684"/>
                <a:gd name="connsiteY7" fmla="*/ 488224 h 585871"/>
                <a:gd name="connsiteX8" fmla="*/ 0 w 628684"/>
                <a:gd name="connsiteY8" fmla="*/ 97647 h 58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84" h="585871">
                  <a:moveTo>
                    <a:pt x="0" y="97647"/>
                  </a:moveTo>
                  <a:cubicBezTo>
                    <a:pt x="0" y="43718"/>
                    <a:pt x="43718" y="0"/>
                    <a:pt x="97647" y="0"/>
                  </a:cubicBezTo>
                  <a:lnTo>
                    <a:pt x="531037" y="0"/>
                  </a:lnTo>
                  <a:cubicBezTo>
                    <a:pt x="584966" y="0"/>
                    <a:pt x="628684" y="43718"/>
                    <a:pt x="628684" y="97647"/>
                  </a:cubicBezTo>
                  <a:lnTo>
                    <a:pt x="628684" y="488224"/>
                  </a:lnTo>
                  <a:cubicBezTo>
                    <a:pt x="628684" y="542153"/>
                    <a:pt x="584966" y="585871"/>
                    <a:pt x="531037" y="585871"/>
                  </a:cubicBezTo>
                  <a:lnTo>
                    <a:pt x="97647" y="585871"/>
                  </a:lnTo>
                  <a:cubicBezTo>
                    <a:pt x="43718" y="585871"/>
                    <a:pt x="0" y="542153"/>
                    <a:pt x="0" y="488224"/>
                  </a:cubicBezTo>
                  <a:lnTo>
                    <a:pt x="0" y="976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0990" tIns="100990" rIns="100990" bIns="100990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900" kern="1200" dirty="0"/>
                <a:t>3</a:t>
              </a:r>
            </a:p>
          </p:txBody>
        </p:sp>
        <p:sp>
          <p:nvSpPr>
            <p:cNvPr id="22" name="Полилиния: фигура 21">
              <a:extLst>
                <a:ext uri="{FF2B5EF4-FFF2-40B4-BE49-F238E27FC236}">
                  <a16:creationId xmlns:a16="http://schemas.microsoft.com/office/drawing/2014/main" id="{28E77DDC-5048-480F-9697-CB6CDC093688}"/>
                </a:ext>
              </a:extLst>
            </p:cNvPr>
            <p:cNvSpPr/>
            <p:nvPr/>
          </p:nvSpPr>
          <p:spPr>
            <a:xfrm>
              <a:off x="3353378" y="2806822"/>
              <a:ext cx="2762934" cy="276293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746768" y="1170742"/>
                  </a:moveTo>
                  <a:arcTo wR="1381467" hR="1381467" stAng="21073561" swAng="1165992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Полилиния: фигура 22">
              <a:extLst>
                <a:ext uri="{FF2B5EF4-FFF2-40B4-BE49-F238E27FC236}">
                  <a16:creationId xmlns:a16="http://schemas.microsoft.com/office/drawing/2014/main" id="{862045FD-53DA-43F5-876D-0E2781FB0A33}"/>
                </a:ext>
              </a:extLst>
            </p:cNvPr>
            <p:cNvSpPr/>
            <p:nvPr/>
          </p:nvSpPr>
          <p:spPr>
            <a:xfrm>
              <a:off x="5612561" y="4592132"/>
              <a:ext cx="646585" cy="585871"/>
            </a:xfrm>
            <a:custGeom>
              <a:avLst/>
              <a:gdLst>
                <a:gd name="connsiteX0" fmla="*/ 0 w 646585"/>
                <a:gd name="connsiteY0" fmla="*/ 97647 h 585871"/>
                <a:gd name="connsiteX1" fmla="*/ 97647 w 646585"/>
                <a:gd name="connsiteY1" fmla="*/ 0 h 585871"/>
                <a:gd name="connsiteX2" fmla="*/ 548938 w 646585"/>
                <a:gd name="connsiteY2" fmla="*/ 0 h 585871"/>
                <a:gd name="connsiteX3" fmla="*/ 646585 w 646585"/>
                <a:gd name="connsiteY3" fmla="*/ 97647 h 585871"/>
                <a:gd name="connsiteX4" fmla="*/ 646585 w 646585"/>
                <a:gd name="connsiteY4" fmla="*/ 488224 h 585871"/>
                <a:gd name="connsiteX5" fmla="*/ 548938 w 646585"/>
                <a:gd name="connsiteY5" fmla="*/ 585871 h 585871"/>
                <a:gd name="connsiteX6" fmla="*/ 97647 w 646585"/>
                <a:gd name="connsiteY6" fmla="*/ 585871 h 585871"/>
                <a:gd name="connsiteX7" fmla="*/ 0 w 646585"/>
                <a:gd name="connsiteY7" fmla="*/ 488224 h 585871"/>
                <a:gd name="connsiteX8" fmla="*/ 0 w 646585"/>
                <a:gd name="connsiteY8" fmla="*/ 97647 h 58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6585" h="585871">
                  <a:moveTo>
                    <a:pt x="0" y="97647"/>
                  </a:moveTo>
                  <a:cubicBezTo>
                    <a:pt x="0" y="43718"/>
                    <a:pt x="43718" y="0"/>
                    <a:pt x="97647" y="0"/>
                  </a:cubicBezTo>
                  <a:lnTo>
                    <a:pt x="548938" y="0"/>
                  </a:lnTo>
                  <a:cubicBezTo>
                    <a:pt x="602867" y="0"/>
                    <a:pt x="646585" y="43718"/>
                    <a:pt x="646585" y="97647"/>
                  </a:cubicBezTo>
                  <a:lnTo>
                    <a:pt x="646585" y="488224"/>
                  </a:lnTo>
                  <a:cubicBezTo>
                    <a:pt x="646585" y="542153"/>
                    <a:pt x="602867" y="585871"/>
                    <a:pt x="548938" y="585871"/>
                  </a:cubicBezTo>
                  <a:lnTo>
                    <a:pt x="97647" y="585871"/>
                  </a:lnTo>
                  <a:cubicBezTo>
                    <a:pt x="43718" y="585871"/>
                    <a:pt x="0" y="542153"/>
                    <a:pt x="0" y="488224"/>
                  </a:cubicBezTo>
                  <a:lnTo>
                    <a:pt x="0" y="976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7180" tIns="97180" rIns="97180" bIns="971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800" kern="1200" dirty="0"/>
                <a:t>6</a:t>
              </a:r>
            </a:p>
          </p:txBody>
        </p:sp>
        <p:sp>
          <p:nvSpPr>
            <p:cNvPr id="24" name="Полилиния: фигура 23">
              <a:extLst>
                <a:ext uri="{FF2B5EF4-FFF2-40B4-BE49-F238E27FC236}">
                  <a16:creationId xmlns:a16="http://schemas.microsoft.com/office/drawing/2014/main" id="{9D1224A4-D46F-4F49-B2E3-8F0E27EE443E}"/>
                </a:ext>
              </a:extLst>
            </p:cNvPr>
            <p:cNvSpPr/>
            <p:nvPr/>
          </p:nvSpPr>
          <p:spPr>
            <a:xfrm>
              <a:off x="3325329" y="2854842"/>
              <a:ext cx="2762934" cy="276293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285281" y="2426250"/>
                  </a:moveTo>
                  <a:arcTo wR="1381467" hR="1381467" stAng="2948267" swAng="1132597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Полилиния: фигура 24">
              <a:extLst>
                <a:ext uri="{FF2B5EF4-FFF2-40B4-BE49-F238E27FC236}">
                  <a16:creationId xmlns:a16="http://schemas.microsoft.com/office/drawing/2014/main" id="{A5D24913-3B68-4535-9CA8-3F52DE197946}"/>
                </a:ext>
              </a:extLst>
            </p:cNvPr>
            <p:cNvSpPr/>
            <p:nvPr/>
          </p:nvSpPr>
          <p:spPr>
            <a:xfrm>
              <a:off x="4407724" y="5314456"/>
              <a:ext cx="675716" cy="585871"/>
            </a:xfrm>
            <a:custGeom>
              <a:avLst/>
              <a:gdLst>
                <a:gd name="connsiteX0" fmla="*/ 0 w 675716"/>
                <a:gd name="connsiteY0" fmla="*/ 97647 h 585871"/>
                <a:gd name="connsiteX1" fmla="*/ 97647 w 675716"/>
                <a:gd name="connsiteY1" fmla="*/ 0 h 585871"/>
                <a:gd name="connsiteX2" fmla="*/ 578069 w 675716"/>
                <a:gd name="connsiteY2" fmla="*/ 0 h 585871"/>
                <a:gd name="connsiteX3" fmla="*/ 675716 w 675716"/>
                <a:gd name="connsiteY3" fmla="*/ 97647 h 585871"/>
                <a:gd name="connsiteX4" fmla="*/ 675716 w 675716"/>
                <a:gd name="connsiteY4" fmla="*/ 488224 h 585871"/>
                <a:gd name="connsiteX5" fmla="*/ 578069 w 675716"/>
                <a:gd name="connsiteY5" fmla="*/ 585871 h 585871"/>
                <a:gd name="connsiteX6" fmla="*/ 97647 w 675716"/>
                <a:gd name="connsiteY6" fmla="*/ 585871 h 585871"/>
                <a:gd name="connsiteX7" fmla="*/ 0 w 675716"/>
                <a:gd name="connsiteY7" fmla="*/ 488224 h 585871"/>
                <a:gd name="connsiteX8" fmla="*/ 0 w 675716"/>
                <a:gd name="connsiteY8" fmla="*/ 97647 h 58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5716" h="585871">
                  <a:moveTo>
                    <a:pt x="0" y="97647"/>
                  </a:moveTo>
                  <a:cubicBezTo>
                    <a:pt x="0" y="43718"/>
                    <a:pt x="43718" y="0"/>
                    <a:pt x="97647" y="0"/>
                  </a:cubicBezTo>
                  <a:lnTo>
                    <a:pt x="578069" y="0"/>
                  </a:lnTo>
                  <a:cubicBezTo>
                    <a:pt x="631998" y="0"/>
                    <a:pt x="675716" y="43718"/>
                    <a:pt x="675716" y="97647"/>
                  </a:cubicBezTo>
                  <a:lnTo>
                    <a:pt x="675716" y="488224"/>
                  </a:lnTo>
                  <a:cubicBezTo>
                    <a:pt x="675716" y="542153"/>
                    <a:pt x="631998" y="585871"/>
                    <a:pt x="578069" y="585871"/>
                  </a:cubicBezTo>
                  <a:lnTo>
                    <a:pt x="97647" y="585871"/>
                  </a:lnTo>
                  <a:cubicBezTo>
                    <a:pt x="43718" y="585871"/>
                    <a:pt x="0" y="542153"/>
                    <a:pt x="0" y="488224"/>
                  </a:cubicBezTo>
                  <a:lnTo>
                    <a:pt x="0" y="976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7180" tIns="97180" rIns="97180" bIns="97180" numCol="1" spcCol="1270" anchor="ctr" anchorCtr="0">
              <a:noAutofit/>
            </a:bodyPr>
            <a:lstStyle/>
            <a:p>
              <a:pPr marL="0" lvl="0" indent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800" kern="1200" dirty="0"/>
                <a:t>4</a:t>
              </a:r>
            </a:p>
          </p:txBody>
        </p:sp>
        <p:sp>
          <p:nvSpPr>
            <p:cNvPr id="26" name="Полилиния: фигура 25">
              <a:extLst>
                <a:ext uri="{FF2B5EF4-FFF2-40B4-BE49-F238E27FC236}">
                  <a16:creationId xmlns:a16="http://schemas.microsoft.com/office/drawing/2014/main" id="{289C127E-457F-4B24-A51D-D239657E1263}"/>
                </a:ext>
              </a:extLst>
            </p:cNvPr>
            <p:cNvSpPr/>
            <p:nvPr/>
          </p:nvSpPr>
          <p:spPr>
            <a:xfrm>
              <a:off x="3364115" y="2844457"/>
              <a:ext cx="2762934" cy="276293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905055" y="2678187"/>
                  </a:moveTo>
                  <a:arcTo wR="1381467" hR="1381467" stAng="6610392" swAng="1104482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Полилиния: фигура 26">
              <a:extLst>
                <a:ext uri="{FF2B5EF4-FFF2-40B4-BE49-F238E27FC236}">
                  <a16:creationId xmlns:a16="http://schemas.microsoft.com/office/drawing/2014/main" id="{7ED3AB84-D9A6-4B1C-9618-B69F5632A18F}"/>
                </a:ext>
              </a:extLst>
            </p:cNvPr>
            <p:cNvSpPr/>
            <p:nvPr/>
          </p:nvSpPr>
          <p:spPr>
            <a:xfrm>
              <a:off x="3232534" y="4623723"/>
              <a:ext cx="633326" cy="585871"/>
            </a:xfrm>
            <a:custGeom>
              <a:avLst/>
              <a:gdLst>
                <a:gd name="connsiteX0" fmla="*/ 0 w 633326"/>
                <a:gd name="connsiteY0" fmla="*/ 97647 h 585871"/>
                <a:gd name="connsiteX1" fmla="*/ 97647 w 633326"/>
                <a:gd name="connsiteY1" fmla="*/ 0 h 585871"/>
                <a:gd name="connsiteX2" fmla="*/ 535679 w 633326"/>
                <a:gd name="connsiteY2" fmla="*/ 0 h 585871"/>
                <a:gd name="connsiteX3" fmla="*/ 633326 w 633326"/>
                <a:gd name="connsiteY3" fmla="*/ 97647 h 585871"/>
                <a:gd name="connsiteX4" fmla="*/ 633326 w 633326"/>
                <a:gd name="connsiteY4" fmla="*/ 488224 h 585871"/>
                <a:gd name="connsiteX5" fmla="*/ 535679 w 633326"/>
                <a:gd name="connsiteY5" fmla="*/ 585871 h 585871"/>
                <a:gd name="connsiteX6" fmla="*/ 97647 w 633326"/>
                <a:gd name="connsiteY6" fmla="*/ 585871 h 585871"/>
                <a:gd name="connsiteX7" fmla="*/ 0 w 633326"/>
                <a:gd name="connsiteY7" fmla="*/ 488224 h 585871"/>
                <a:gd name="connsiteX8" fmla="*/ 0 w 633326"/>
                <a:gd name="connsiteY8" fmla="*/ 97647 h 58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326" h="585871">
                  <a:moveTo>
                    <a:pt x="0" y="97647"/>
                  </a:moveTo>
                  <a:cubicBezTo>
                    <a:pt x="0" y="43718"/>
                    <a:pt x="43718" y="0"/>
                    <a:pt x="97647" y="0"/>
                  </a:cubicBezTo>
                  <a:lnTo>
                    <a:pt x="535679" y="0"/>
                  </a:lnTo>
                  <a:cubicBezTo>
                    <a:pt x="589608" y="0"/>
                    <a:pt x="633326" y="43718"/>
                    <a:pt x="633326" y="97647"/>
                  </a:cubicBezTo>
                  <a:lnTo>
                    <a:pt x="633326" y="488224"/>
                  </a:lnTo>
                  <a:cubicBezTo>
                    <a:pt x="633326" y="542153"/>
                    <a:pt x="589608" y="585871"/>
                    <a:pt x="535679" y="585871"/>
                  </a:cubicBezTo>
                  <a:lnTo>
                    <a:pt x="97647" y="585871"/>
                  </a:lnTo>
                  <a:cubicBezTo>
                    <a:pt x="43718" y="585871"/>
                    <a:pt x="0" y="542153"/>
                    <a:pt x="0" y="488224"/>
                  </a:cubicBezTo>
                  <a:lnTo>
                    <a:pt x="0" y="976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370" tIns="93370" rIns="93370" bIns="933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kern="1200" dirty="0"/>
                <a:t>1</a:t>
              </a:r>
            </a:p>
          </p:txBody>
        </p:sp>
        <p:sp>
          <p:nvSpPr>
            <p:cNvPr id="28" name="Полилиния: фигура 27">
              <a:extLst>
                <a:ext uri="{FF2B5EF4-FFF2-40B4-BE49-F238E27FC236}">
                  <a16:creationId xmlns:a16="http://schemas.microsoft.com/office/drawing/2014/main" id="{1A5B131A-981B-4E65-8CC5-665EAE874A27}"/>
                </a:ext>
              </a:extLst>
            </p:cNvPr>
            <p:cNvSpPr/>
            <p:nvPr/>
          </p:nvSpPr>
          <p:spPr>
            <a:xfrm>
              <a:off x="3364115" y="2844457"/>
              <a:ext cx="2762934" cy="276293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1561" y="1624586"/>
                  </a:moveTo>
                  <a:arcTo wR="1381467" hR="1381467" stAng="10191836" swAng="1216327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Полилиния: фигура 28">
              <a:extLst>
                <a:ext uri="{FF2B5EF4-FFF2-40B4-BE49-F238E27FC236}">
                  <a16:creationId xmlns:a16="http://schemas.microsoft.com/office/drawing/2014/main" id="{C03A4198-CAFE-4A8F-BF5C-867834C333B1}"/>
                </a:ext>
              </a:extLst>
            </p:cNvPr>
            <p:cNvSpPr/>
            <p:nvPr/>
          </p:nvSpPr>
          <p:spPr>
            <a:xfrm>
              <a:off x="3232534" y="3242255"/>
              <a:ext cx="633326" cy="585871"/>
            </a:xfrm>
            <a:custGeom>
              <a:avLst/>
              <a:gdLst>
                <a:gd name="connsiteX0" fmla="*/ 0 w 633326"/>
                <a:gd name="connsiteY0" fmla="*/ 97647 h 585871"/>
                <a:gd name="connsiteX1" fmla="*/ 97647 w 633326"/>
                <a:gd name="connsiteY1" fmla="*/ 0 h 585871"/>
                <a:gd name="connsiteX2" fmla="*/ 535679 w 633326"/>
                <a:gd name="connsiteY2" fmla="*/ 0 h 585871"/>
                <a:gd name="connsiteX3" fmla="*/ 633326 w 633326"/>
                <a:gd name="connsiteY3" fmla="*/ 97647 h 585871"/>
                <a:gd name="connsiteX4" fmla="*/ 633326 w 633326"/>
                <a:gd name="connsiteY4" fmla="*/ 488224 h 585871"/>
                <a:gd name="connsiteX5" fmla="*/ 535679 w 633326"/>
                <a:gd name="connsiteY5" fmla="*/ 585871 h 585871"/>
                <a:gd name="connsiteX6" fmla="*/ 97647 w 633326"/>
                <a:gd name="connsiteY6" fmla="*/ 585871 h 585871"/>
                <a:gd name="connsiteX7" fmla="*/ 0 w 633326"/>
                <a:gd name="connsiteY7" fmla="*/ 488224 h 585871"/>
                <a:gd name="connsiteX8" fmla="*/ 0 w 633326"/>
                <a:gd name="connsiteY8" fmla="*/ 97647 h 585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326" h="585871">
                  <a:moveTo>
                    <a:pt x="0" y="97647"/>
                  </a:moveTo>
                  <a:cubicBezTo>
                    <a:pt x="0" y="43718"/>
                    <a:pt x="43718" y="0"/>
                    <a:pt x="97647" y="0"/>
                  </a:cubicBezTo>
                  <a:lnTo>
                    <a:pt x="535679" y="0"/>
                  </a:lnTo>
                  <a:cubicBezTo>
                    <a:pt x="589608" y="0"/>
                    <a:pt x="633326" y="43718"/>
                    <a:pt x="633326" y="97647"/>
                  </a:cubicBezTo>
                  <a:lnTo>
                    <a:pt x="633326" y="488224"/>
                  </a:lnTo>
                  <a:cubicBezTo>
                    <a:pt x="633326" y="542153"/>
                    <a:pt x="589608" y="585871"/>
                    <a:pt x="535679" y="585871"/>
                  </a:cubicBezTo>
                  <a:lnTo>
                    <a:pt x="97647" y="585871"/>
                  </a:lnTo>
                  <a:cubicBezTo>
                    <a:pt x="43718" y="585871"/>
                    <a:pt x="0" y="542153"/>
                    <a:pt x="0" y="488224"/>
                  </a:cubicBezTo>
                  <a:lnTo>
                    <a:pt x="0" y="9764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370" tIns="93370" rIns="93370" bIns="933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1700" kern="1200" dirty="0"/>
                <a:t>5</a:t>
              </a:r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:a16="http://schemas.microsoft.com/office/drawing/2014/main" id="{6BAD86DD-CDAF-4E11-81B2-805CBC30F831}"/>
                </a:ext>
              </a:extLst>
            </p:cNvPr>
            <p:cNvSpPr/>
            <p:nvPr/>
          </p:nvSpPr>
          <p:spPr>
            <a:xfrm>
              <a:off x="3364115" y="2844457"/>
              <a:ext cx="2762934" cy="276293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525807" y="296894"/>
                  </a:moveTo>
                  <a:arcTo wR="1381467" hR="1381467" stAng="13903726" swAng="1163852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063683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441AF4-35F8-4D19-BB8A-7C7440B27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157" y="0"/>
            <a:ext cx="3992732" cy="825910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«Число потерялось» 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1B0F54-9A6A-4747-87B3-52BC4E28F6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F1037B2-0C4C-4DEF-9E16-49D860609C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C90CC8-C35B-4156-B9FD-2FE71780EF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AC48C50-8BD4-4465-87A4-E808CF04A792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265" y="825910"/>
            <a:ext cx="10026373" cy="6032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9581AC5-9F43-43C2-B219-4611E8B5F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808" y="3264408"/>
            <a:ext cx="6120384" cy="3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887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F216A3-2E7E-438C-AE78-2360355A8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1587" y="288468"/>
            <a:ext cx="4444181" cy="92780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для глаз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5C2E5B7-C280-4DEB-855E-827D44C9A6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01C8ACB4-2F8C-48AA-9D46-E2689BC8AB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flipV="1">
            <a:off x="2104102" y="1071716"/>
            <a:ext cx="9566787" cy="5405284"/>
          </a:xfrm>
          <a:prstGeom prst="rect">
            <a:avLst/>
          </a:prstGeo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A8AB9AB5-3C5D-4805-AB83-1A665E3297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2BD4F3E2-B5B1-4F49-B5B0-70E78CAC53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576051" y="3667432"/>
            <a:ext cx="7964129" cy="358407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0078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5DEE7D24-4C46-4C42-B930-53CB86B52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F987F01-4CAF-4747-AC7F-D9BD0A3C03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13104501-A442-4C95-ABCC-3FBCE293DC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E0A480B2-A38C-4148-B660-9D634B16FB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193F7C82-1550-4A9D-B455-BDB9EF7C2BF3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290" y="624110"/>
            <a:ext cx="10041717" cy="5852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673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83A266-0387-4253-98E2-310BC434F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09C8B8-028A-41B9-9C6B-06633C51E4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81F010A-7C93-467B-83E3-9C17E93133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CD00A90-B3E9-4C88-88B2-E2E9D6F3B1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3764B87-3D11-4AAA-91CB-BF1ACAA2B2C9}"/>
              </a:ext>
            </a:extLst>
          </p:cNvPr>
          <p:cNvPicPr>
            <a:picLocks noGrp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284" y="624110"/>
            <a:ext cx="9910916" cy="60028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965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3819995E-5187-4F41-A75C-7BF00F0FC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H="1">
            <a:off x="4293264" y="61942"/>
            <a:ext cx="5073448" cy="1061884"/>
          </a:xfrm>
        </p:spPr>
        <p:txBody>
          <a:bodyPr>
            <a:normAutofit/>
          </a:bodyPr>
          <a:lstStyle/>
          <a:p>
            <a:r>
              <a:rPr lang="ru-RU" b="1" dirty="0"/>
              <a:t>Состав чисел 8,9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82DBDA10-62F6-4EED-A968-7FA0A12719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25701" y="2005575"/>
            <a:ext cx="4488794" cy="80194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29" name="Таблица 29">
            <a:extLst>
              <a:ext uri="{FF2B5EF4-FFF2-40B4-BE49-F238E27FC236}">
                <a16:creationId xmlns:a16="http://schemas.microsoft.com/office/drawing/2014/main" id="{F029D94B-BF04-430D-A5AB-A8ADF2D14D5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27509513"/>
              </p:ext>
            </p:extLst>
          </p:nvPr>
        </p:nvGraphicFramePr>
        <p:xfrm>
          <a:off x="1061883" y="1950589"/>
          <a:ext cx="4794096" cy="2269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016">
                  <a:extLst>
                    <a:ext uri="{9D8B030D-6E8A-4147-A177-3AD203B41FA5}">
                      <a16:colId xmlns:a16="http://schemas.microsoft.com/office/drawing/2014/main" val="3379311880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618129192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391391553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1569071872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779789167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1726562178"/>
                    </a:ext>
                  </a:extLst>
                </a:gridCol>
              </a:tblGrid>
              <a:tr h="5674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171467"/>
                  </a:ext>
                </a:extLst>
              </a:tr>
              <a:tr h="5674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4010791"/>
                  </a:ext>
                </a:extLst>
              </a:tr>
              <a:tr h="567405"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1002945"/>
                  </a:ext>
                </a:extLst>
              </a:tr>
              <a:tr h="5674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758398"/>
                  </a:ext>
                </a:extLst>
              </a:tr>
            </a:tbl>
          </a:graphicData>
        </a:graphic>
      </p:graphicFrame>
      <p:sp>
        <p:nvSpPr>
          <p:cNvPr id="10" name="Текст 9">
            <a:extLst>
              <a:ext uri="{FF2B5EF4-FFF2-40B4-BE49-F238E27FC236}">
                <a16:creationId xmlns:a16="http://schemas.microsoft.com/office/drawing/2014/main" id="{490CFD4F-F122-4D1D-BDCF-9F724787FA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78768" y="2338891"/>
            <a:ext cx="4587779" cy="1457174"/>
          </a:xfrm>
        </p:spPr>
        <p:txBody>
          <a:bodyPr/>
          <a:lstStyle/>
          <a:p>
            <a:r>
              <a:rPr lang="ru-RU" dirty="0"/>
              <a:t>   </a:t>
            </a:r>
          </a:p>
        </p:txBody>
      </p:sp>
      <p:sp>
        <p:nvSpPr>
          <p:cNvPr id="40" name="Объект 39">
            <a:extLst>
              <a:ext uri="{FF2B5EF4-FFF2-40B4-BE49-F238E27FC236}">
                <a16:creationId xmlns:a16="http://schemas.microsoft.com/office/drawing/2014/main" id="{5645144B-14CA-4981-AF06-518EB992894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Блок-схема: извлечение 15">
            <a:extLst>
              <a:ext uri="{FF2B5EF4-FFF2-40B4-BE49-F238E27FC236}">
                <a16:creationId xmlns:a16="http://schemas.microsoft.com/office/drawing/2014/main" id="{DB0FFDE1-333F-4587-BB97-A82849EFB42B}"/>
              </a:ext>
            </a:extLst>
          </p:cNvPr>
          <p:cNvSpPr/>
          <p:nvPr/>
        </p:nvSpPr>
        <p:spPr>
          <a:xfrm>
            <a:off x="6045837" y="2435087"/>
            <a:ext cx="1568303" cy="1430785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9</a:t>
            </a:r>
          </a:p>
        </p:txBody>
      </p:sp>
      <p:graphicFrame>
        <p:nvGraphicFramePr>
          <p:cNvPr id="31" name="Таблица 31">
            <a:extLst>
              <a:ext uri="{FF2B5EF4-FFF2-40B4-BE49-F238E27FC236}">
                <a16:creationId xmlns:a16="http://schemas.microsoft.com/office/drawing/2014/main" id="{3DA2E130-9D96-4CD3-9433-2013EB7C16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36979"/>
              </p:ext>
            </p:extLst>
          </p:nvPr>
        </p:nvGraphicFramePr>
        <p:xfrm>
          <a:off x="6041980" y="3845683"/>
          <a:ext cx="4794095" cy="2693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016">
                  <a:extLst>
                    <a:ext uri="{9D8B030D-6E8A-4147-A177-3AD203B41FA5}">
                      <a16:colId xmlns:a16="http://schemas.microsoft.com/office/drawing/2014/main" val="1881741475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2418393980"/>
                    </a:ext>
                  </a:extLst>
                </a:gridCol>
                <a:gridCol w="759643">
                  <a:extLst>
                    <a:ext uri="{9D8B030D-6E8A-4147-A177-3AD203B41FA5}">
                      <a16:colId xmlns:a16="http://schemas.microsoft.com/office/drawing/2014/main" val="859597832"/>
                    </a:ext>
                  </a:extLst>
                </a:gridCol>
                <a:gridCol w="838388">
                  <a:extLst>
                    <a:ext uri="{9D8B030D-6E8A-4147-A177-3AD203B41FA5}">
                      <a16:colId xmlns:a16="http://schemas.microsoft.com/office/drawing/2014/main" val="631415432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1834927991"/>
                    </a:ext>
                  </a:extLst>
                </a:gridCol>
                <a:gridCol w="799016">
                  <a:extLst>
                    <a:ext uri="{9D8B030D-6E8A-4147-A177-3AD203B41FA5}">
                      <a16:colId xmlns:a16="http://schemas.microsoft.com/office/drawing/2014/main" val="3094452363"/>
                    </a:ext>
                  </a:extLst>
                </a:gridCol>
              </a:tblGrid>
              <a:tr h="673335"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143352"/>
                  </a:ext>
                </a:extLst>
              </a:tr>
              <a:tr h="673335"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472397"/>
                  </a:ext>
                </a:extLst>
              </a:tr>
              <a:tr h="6733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9237753"/>
                  </a:ext>
                </a:extLst>
              </a:tr>
              <a:tr h="6733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204732"/>
                  </a:ext>
                </a:extLst>
              </a:tr>
            </a:tbl>
          </a:graphicData>
        </a:graphic>
      </p:graphicFrame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E5E2FE71-3971-4A84-B7A6-85752FD9D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681" y="506919"/>
            <a:ext cx="1585097" cy="1450974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315A541D-19DD-414B-8509-51F97E61A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4330" y="527108"/>
            <a:ext cx="1585097" cy="1450974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794620E4-B656-4FDF-A8CC-68E353662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584" y="499615"/>
            <a:ext cx="1585097" cy="1450974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23D0F813-E287-455E-9B30-1626CA8EC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5882" y="2420995"/>
            <a:ext cx="1585097" cy="1444877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A8B2E13E-1046-49A0-B5D1-706B74F8B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0979" y="2420995"/>
            <a:ext cx="1585097" cy="1444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481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F83AF-F367-4623-9089-4AB476BC6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6956" y="206478"/>
            <a:ext cx="5338915" cy="963562"/>
          </a:xfrm>
        </p:spPr>
        <p:txBody>
          <a:bodyPr>
            <a:noAutofit/>
          </a:bodyPr>
          <a:lstStyle/>
          <a:p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Заполни таблицу</a:t>
            </a:r>
            <a:b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97C7823-E31E-4D7E-BCEC-371C21E2D0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ADFEFA2D-E53B-4E9D-94F2-A6A64FCAEE7D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793454553"/>
              </p:ext>
            </p:extLst>
          </p:nvPr>
        </p:nvGraphicFramePr>
        <p:xfrm>
          <a:off x="1160206" y="1317522"/>
          <a:ext cx="10864646" cy="5161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839">
                  <a:extLst>
                    <a:ext uri="{9D8B030D-6E8A-4147-A177-3AD203B41FA5}">
                      <a16:colId xmlns:a16="http://schemas.microsoft.com/office/drawing/2014/main" val="3781000949"/>
                    </a:ext>
                  </a:extLst>
                </a:gridCol>
                <a:gridCol w="1000006">
                  <a:extLst>
                    <a:ext uri="{9D8B030D-6E8A-4147-A177-3AD203B41FA5}">
                      <a16:colId xmlns:a16="http://schemas.microsoft.com/office/drawing/2014/main" val="518842989"/>
                    </a:ext>
                  </a:extLst>
                </a:gridCol>
                <a:gridCol w="1052089">
                  <a:extLst>
                    <a:ext uri="{9D8B030D-6E8A-4147-A177-3AD203B41FA5}">
                      <a16:colId xmlns:a16="http://schemas.microsoft.com/office/drawing/2014/main" val="4242399544"/>
                    </a:ext>
                  </a:extLst>
                </a:gridCol>
                <a:gridCol w="1062506">
                  <a:extLst>
                    <a:ext uri="{9D8B030D-6E8A-4147-A177-3AD203B41FA5}">
                      <a16:colId xmlns:a16="http://schemas.microsoft.com/office/drawing/2014/main" val="1312099629"/>
                    </a:ext>
                  </a:extLst>
                </a:gridCol>
                <a:gridCol w="1187506">
                  <a:extLst>
                    <a:ext uri="{9D8B030D-6E8A-4147-A177-3AD203B41FA5}">
                      <a16:colId xmlns:a16="http://schemas.microsoft.com/office/drawing/2014/main" val="3794494064"/>
                    </a:ext>
                  </a:extLst>
                </a:gridCol>
                <a:gridCol w="1177090">
                  <a:extLst>
                    <a:ext uri="{9D8B030D-6E8A-4147-A177-3AD203B41FA5}">
                      <a16:colId xmlns:a16="http://schemas.microsoft.com/office/drawing/2014/main" val="2114151535"/>
                    </a:ext>
                  </a:extLst>
                </a:gridCol>
                <a:gridCol w="1093757">
                  <a:extLst>
                    <a:ext uri="{9D8B030D-6E8A-4147-A177-3AD203B41FA5}">
                      <a16:colId xmlns:a16="http://schemas.microsoft.com/office/drawing/2014/main" val="2923464789"/>
                    </a:ext>
                  </a:extLst>
                </a:gridCol>
                <a:gridCol w="1062506">
                  <a:extLst>
                    <a:ext uri="{9D8B030D-6E8A-4147-A177-3AD203B41FA5}">
                      <a16:colId xmlns:a16="http://schemas.microsoft.com/office/drawing/2014/main" val="1778477565"/>
                    </a:ext>
                  </a:extLst>
                </a:gridCol>
                <a:gridCol w="1097756">
                  <a:extLst>
                    <a:ext uri="{9D8B030D-6E8A-4147-A177-3AD203B41FA5}">
                      <a16:colId xmlns:a16="http://schemas.microsoft.com/office/drawing/2014/main" val="1785287215"/>
                    </a:ext>
                  </a:extLst>
                </a:gridCol>
                <a:gridCol w="1110591">
                  <a:extLst>
                    <a:ext uri="{9D8B030D-6E8A-4147-A177-3AD203B41FA5}">
                      <a16:colId xmlns:a16="http://schemas.microsoft.com/office/drawing/2014/main" val="1789338717"/>
                    </a:ext>
                  </a:extLst>
                </a:gridCol>
              </a:tblGrid>
              <a:tr h="2580968">
                <a:tc rowSpan="2"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4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7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497661"/>
                  </a:ext>
                </a:extLst>
              </a:tr>
              <a:tr h="258096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7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051717"/>
                  </a:ext>
                </a:extLst>
              </a:tr>
            </a:tbl>
          </a:graphicData>
        </a:graphic>
      </p:graphicFrame>
      <p:sp>
        <p:nvSpPr>
          <p:cNvPr id="5" name="Текст 4">
            <a:extLst>
              <a:ext uri="{FF2B5EF4-FFF2-40B4-BE49-F238E27FC236}">
                <a16:creationId xmlns:a16="http://schemas.microsoft.com/office/drawing/2014/main" id="{BF585CA3-0F8C-46B8-93FD-83CE22864A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6D1A2A5-795A-428E-95ED-1D117FD82D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04415" y="2424755"/>
            <a:ext cx="2252308" cy="3354060"/>
          </a:xfrm>
        </p:spPr>
        <p:txBody>
          <a:bodyPr/>
          <a:lstStyle/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8932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1216</TotalTime>
  <Words>91</Words>
  <Application>Microsoft Office PowerPoint</Application>
  <PresentationFormat>Широкоэкранный</PresentationFormat>
  <Paragraphs>88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Аспект</vt:lpstr>
      <vt:lpstr>Тема: Числа 8, 9.  Цифра 8. </vt:lpstr>
      <vt:lpstr>Презентация PowerPoint</vt:lpstr>
      <vt:lpstr>Игра «Цветочек». </vt:lpstr>
      <vt:lpstr>«Число потерялось» .</vt:lpstr>
      <vt:lpstr>Упражнение для глаз</vt:lpstr>
      <vt:lpstr>Презентация PowerPoint</vt:lpstr>
      <vt:lpstr>Презентация PowerPoint</vt:lpstr>
      <vt:lpstr>Состав чисел 8,9</vt:lpstr>
      <vt:lpstr>Заполни таблицу 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Венера</dc:creator>
  <cp:lastModifiedBy>Венера</cp:lastModifiedBy>
  <cp:revision>18</cp:revision>
  <dcterms:created xsi:type="dcterms:W3CDTF">2024-01-04T21:26:20Z</dcterms:created>
  <dcterms:modified xsi:type="dcterms:W3CDTF">2024-01-05T19:49:17Z</dcterms:modified>
</cp:coreProperties>
</file>