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A6F9C1-3925-460E-AF3E-E0821EF8869F}"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ru-RU"/>
        </a:p>
      </dgm:t>
    </dgm:pt>
    <dgm:pt modelId="{9EBB77D0-2379-469C-8D25-360D871C0629}">
      <dgm:prSet custT="1"/>
      <dgm:spPr/>
      <dgm:t>
        <a:bodyPr/>
        <a:lstStyle/>
        <a:p>
          <a:pPr algn="ctr" rtl="0"/>
          <a:r>
            <a:rPr lang="ru-RU" sz="4000" b="1" dirty="0" smtClean="0"/>
            <a:t>Задачи на движение</a:t>
          </a:r>
          <a:endParaRPr lang="ru-RU" sz="4000" b="1" dirty="0"/>
        </a:p>
      </dgm:t>
    </dgm:pt>
    <dgm:pt modelId="{FE4B1AEE-BCCB-4DE3-AC96-E12371FBC14B}" type="parTrans" cxnId="{58B0BAA5-742B-470C-BB8C-982D2C2DE536}">
      <dgm:prSet/>
      <dgm:spPr/>
      <dgm:t>
        <a:bodyPr/>
        <a:lstStyle/>
        <a:p>
          <a:pPr algn="ctr"/>
          <a:endParaRPr lang="ru-RU"/>
        </a:p>
      </dgm:t>
    </dgm:pt>
    <dgm:pt modelId="{689C2451-6FF0-4678-A1C4-191EBD40E5F5}" type="sibTrans" cxnId="{58B0BAA5-742B-470C-BB8C-982D2C2DE536}">
      <dgm:prSet/>
      <dgm:spPr/>
      <dgm:t>
        <a:bodyPr/>
        <a:lstStyle/>
        <a:p>
          <a:pPr algn="ctr"/>
          <a:endParaRPr lang="ru-RU"/>
        </a:p>
      </dgm:t>
    </dgm:pt>
    <dgm:pt modelId="{4913CAE3-CD05-45BD-9E6E-9DE79C27066C}" type="pres">
      <dgm:prSet presAssocID="{CEA6F9C1-3925-460E-AF3E-E0821EF8869F}" presName="linear" presStyleCnt="0">
        <dgm:presLayoutVars>
          <dgm:animLvl val="lvl"/>
          <dgm:resizeHandles val="exact"/>
        </dgm:presLayoutVars>
      </dgm:prSet>
      <dgm:spPr/>
      <dgm:t>
        <a:bodyPr/>
        <a:lstStyle/>
        <a:p>
          <a:endParaRPr lang="ru-RU"/>
        </a:p>
      </dgm:t>
    </dgm:pt>
    <dgm:pt modelId="{93A43B40-9E48-4773-AD1F-BCE3F9DEC6CB}" type="pres">
      <dgm:prSet presAssocID="{9EBB77D0-2379-469C-8D25-360D871C0629}" presName="parentText" presStyleLbl="node1" presStyleIdx="0" presStyleCnt="1" custLinFactY="-21416" custLinFactNeighborX="-87728" custLinFactNeighborY="-100000">
        <dgm:presLayoutVars>
          <dgm:chMax val="0"/>
          <dgm:bulletEnabled val="1"/>
        </dgm:presLayoutVars>
      </dgm:prSet>
      <dgm:spPr/>
      <dgm:t>
        <a:bodyPr/>
        <a:lstStyle/>
        <a:p>
          <a:endParaRPr lang="ru-RU"/>
        </a:p>
      </dgm:t>
    </dgm:pt>
  </dgm:ptLst>
  <dgm:cxnLst>
    <dgm:cxn modelId="{822EAA32-A4E9-49D0-A091-A14CCC5BF553}" type="presOf" srcId="{9EBB77D0-2379-469C-8D25-360D871C0629}" destId="{93A43B40-9E48-4773-AD1F-BCE3F9DEC6CB}" srcOrd="0" destOrd="0" presId="urn:microsoft.com/office/officeart/2005/8/layout/vList2"/>
    <dgm:cxn modelId="{9342BCCA-9FDD-4D73-881D-8D97EDF2024E}" type="presOf" srcId="{CEA6F9C1-3925-460E-AF3E-E0821EF8869F}" destId="{4913CAE3-CD05-45BD-9E6E-9DE79C27066C}" srcOrd="0" destOrd="0" presId="urn:microsoft.com/office/officeart/2005/8/layout/vList2"/>
    <dgm:cxn modelId="{58B0BAA5-742B-470C-BB8C-982D2C2DE536}" srcId="{CEA6F9C1-3925-460E-AF3E-E0821EF8869F}" destId="{9EBB77D0-2379-469C-8D25-360D871C0629}" srcOrd="0" destOrd="0" parTransId="{FE4B1AEE-BCCB-4DE3-AC96-E12371FBC14B}" sibTransId="{689C2451-6FF0-4678-A1C4-191EBD40E5F5}"/>
    <dgm:cxn modelId="{628448D1-B2CC-41DC-96E4-8F4096AE5F98}" type="presParOf" srcId="{4913CAE3-CD05-45BD-9E6E-9DE79C27066C}" destId="{93A43B40-9E48-4773-AD1F-BCE3F9DEC6CB}"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53044B3-8892-403B-8B2B-026D54F4725B}"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ru-RU"/>
        </a:p>
      </dgm:t>
    </dgm:pt>
    <dgm:pt modelId="{F5F9034B-10B3-4190-9C8F-26392658427A}">
      <dgm:prSet/>
      <dgm:spPr/>
      <dgm:t>
        <a:bodyPr/>
        <a:lstStyle/>
        <a:p>
          <a:pPr algn="just" rtl="0"/>
          <a:r>
            <a:rPr lang="ru-RU" dirty="0" smtClean="0"/>
            <a:t>Кофейник и две чашки вмещают 740 г воды. В кофейник входит на 380 г больше, чем в чашку. Сколько граммов воды вмещает кофейник?</a:t>
          </a:r>
          <a:endParaRPr lang="ru-RU" dirty="0"/>
        </a:p>
      </dgm:t>
    </dgm:pt>
    <dgm:pt modelId="{9B2F53B6-CB92-4ECA-8469-C1B03C066BFB}" type="parTrans" cxnId="{ACDC0C8A-B7FA-4805-95BC-B69FF18A03C4}">
      <dgm:prSet/>
      <dgm:spPr/>
      <dgm:t>
        <a:bodyPr/>
        <a:lstStyle/>
        <a:p>
          <a:pPr algn="just"/>
          <a:endParaRPr lang="ru-RU"/>
        </a:p>
      </dgm:t>
    </dgm:pt>
    <dgm:pt modelId="{9117554A-64E6-4E2C-8B2A-BDD9CF3911E0}" type="sibTrans" cxnId="{ACDC0C8A-B7FA-4805-95BC-B69FF18A03C4}">
      <dgm:prSet/>
      <dgm:spPr/>
      <dgm:t>
        <a:bodyPr/>
        <a:lstStyle/>
        <a:p>
          <a:pPr algn="just"/>
          <a:endParaRPr lang="ru-RU"/>
        </a:p>
      </dgm:t>
    </dgm:pt>
    <dgm:pt modelId="{2905A752-1CD7-49F0-8B88-46FA52D1B7EA}" type="pres">
      <dgm:prSet presAssocID="{553044B3-8892-403B-8B2B-026D54F4725B}" presName="linear" presStyleCnt="0">
        <dgm:presLayoutVars>
          <dgm:animLvl val="lvl"/>
          <dgm:resizeHandles val="exact"/>
        </dgm:presLayoutVars>
      </dgm:prSet>
      <dgm:spPr/>
    </dgm:pt>
    <dgm:pt modelId="{1326F778-325C-4087-9E5D-1BBF18A7BAB4}" type="pres">
      <dgm:prSet presAssocID="{F5F9034B-10B3-4190-9C8F-26392658427A}" presName="parentText" presStyleLbl="node1" presStyleIdx="0" presStyleCnt="1">
        <dgm:presLayoutVars>
          <dgm:chMax val="0"/>
          <dgm:bulletEnabled val="1"/>
        </dgm:presLayoutVars>
      </dgm:prSet>
      <dgm:spPr/>
    </dgm:pt>
  </dgm:ptLst>
  <dgm:cxnLst>
    <dgm:cxn modelId="{ACDC0C8A-B7FA-4805-95BC-B69FF18A03C4}" srcId="{553044B3-8892-403B-8B2B-026D54F4725B}" destId="{F5F9034B-10B3-4190-9C8F-26392658427A}" srcOrd="0" destOrd="0" parTransId="{9B2F53B6-CB92-4ECA-8469-C1B03C066BFB}" sibTransId="{9117554A-64E6-4E2C-8B2A-BDD9CF3911E0}"/>
    <dgm:cxn modelId="{3839CB83-BFCF-46FA-ACEE-F990B5D0A382}" type="presOf" srcId="{553044B3-8892-403B-8B2B-026D54F4725B}" destId="{2905A752-1CD7-49F0-8B88-46FA52D1B7EA}" srcOrd="0" destOrd="0" presId="urn:microsoft.com/office/officeart/2005/8/layout/vList2"/>
    <dgm:cxn modelId="{577208AA-57A5-4928-A21C-8FF06755F573}" type="presOf" srcId="{F5F9034B-10B3-4190-9C8F-26392658427A}" destId="{1326F778-325C-4087-9E5D-1BBF18A7BAB4}" srcOrd="0" destOrd="0" presId="urn:microsoft.com/office/officeart/2005/8/layout/vList2"/>
    <dgm:cxn modelId="{BAAEEDF8-62E4-4D68-A941-43E259570D75}" type="presParOf" srcId="{2905A752-1CD7-49F0-8B88-46FA52D1B7EA}" destId="{1326F778-325C-4087-9E5D-1BBF18A7BAB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201F25FB-5884-494F-988A-00156A42F007}" type="doc">
      <dgm:prSet loTypeId="urn:microsoft.com/office/officeart/2005/8/layout/vList2" loCatId="list" qsTypeId="urn:microsoft.com/office/officeart/2005/8/quickstyle/simple1" qsCatId="simple" csTypeId="urn:microsoft.com/office/officeart/2005/8/colors/accent5_5" csCatId="accent5"/>
      <dgm:spPr/>
      <dgm:t>
        <a:bodyPr/>
        <a:lstStyle/>
        <a:p>
          <a:endParaRPr lang="ru-RU"/>
        </a:p>
      </dgm:t>
    </dgm:pt>
    <dgm:pt modelId="{519DA860-8B0F-4C5C-B83D-6E59035A6728}">
      <dgm:prSet/>
      <dgm:spPr/>
      <dgm:t>
        <a:bodyPr/>
        <a:lstStyle/>
        <a:p>
          <a:pPr algn="just" rtl="0"/>
          <a:r>
            <a:rPr lang="ru-RU" dirty="0" smtClean="0">
              <a:solidFill>
                <a:schemeClr val="tx1"/>
              </a:solidFill>
            </a:rPr>
            <a:t>За три дня было продано 830 кг апельсинов. Во второй день продали на 30 кг меньше, чем в первый, а в третий – в 3 раза больше, чем во второй. Сколько килограммов апельсинов было продано в первый день?</a:t>
          </a:r>
          <a:endParaRPr lang="ru-RU" dirty="0">
            <a:solidFill>
              <a:schemeClr val="tx1"/>
            </a:solidFill>
          </a:endParaRPr>
        </a:p>
      </dgm:t>
    </dgm:pt>
    <dgm:pt modelId="{2DA77EF0-6DC5-4CD9-8905-A977B24A6A1B}" type="parTrans" cxnId="{6BD511D4-CA12-43A8-85E1-0CB1EB1320A8}">
      <dgm:prSet/>
      <dgm:spPr/>
      <dgm:t>
        <a:bodyPr/>
        <a:lstStyle/>
        <a:p>
          <a:endParaRPr lang="ru-RU"/>
        </a:p>
      </dgm:t>
    </dgm:pt>
    <dgm:pt modelId="{7D298071-F717-4F58-A69F-7DF572C9BBB4}" type="sibTrans" cxnId="{6BD511D4-CA12-43A8-85E1-0CB1EB1320A8}">
      <dgm:prSet/>
      <dgm:spPr/>
      <dgm:t>
        <a:bodyPr/>
        <a:lstStyle/>
        <a:p>
          <a:endParaRPr lang="ru-RU"/>
        </a:p>
      </dgm:t>
    </dgm:pt>
    <dgm:pt modelId="{C1A15CB0-C55F-40E4-B6CF-B457D903BC77}" type="pres">
      <dgm:prSet presAssocID="{201F25FB-5884-494F-988A-00156A42F007}" presName="linear" presStyleCnt="0">
        <dgm:presLayoutVars>
          <dgm:animLvl val="lvl"/>
          <dgm:resizeHandles val="exact"/>
        </dgm:presLayoutVars>
      </dgm:prSet>
      <dgm:spPr/>
    </dgm:pt>
    <dgm:pt modelId="{B79D6F62-F498-4B1E-9FC4-9A2D7EAA8884}" type="pres">
      <dgm:prSet presAssocID="{519DA860-8B0F-4C5C-B83D-6E59035A6728}" presName="parentText" presStyleLbl="node1" presStyleIdx="0" presStyleCnt="1" custLinFactNeighborX="-24024" custLinFactNeighborY="-33169">
        <dgm:presLayoutVars>
          <dgm:chMax val="0"/>
          <dgm:bulletEnabled val="1"/>
        </dgm:presLayoutVars>
      </dgm:prSet>
      <dgm:spPr/>
    </dgm:pt>
  </dgm:ptLst>
  <dgm:cxnLst>
    <dgm:cxn modelId="{6BD511D4-CA12-43A8-85E1-0CB1EB1320A8}" srcId="{201F25FB-5884-494F-988A-00156A42F007}" destId="{519DA860-8B0F-4C5C-B83D-6E59035A6728}" srcOrd="0" destOrd="0" parTransId="{2DA77EF0-6DC5-4CD9-8905-A977B24A6A1B}" sibTransId="{7D298071-F717-4F58-A69F-7DF572C9BBB4}"/>
    <dgm:cxn modelId="{73541290-F1AC-4660-BBAC-71487050CCCF}" type="presOf" srcId="{519DA860-8B0F-4C5C-B83D-6E59035A6728}" destId="{B79D6F62-F498-4B1E-9FC4-9A2D7EAA8884}" srcOrd="0" destOrd="0" presId="urn:microsoft.com/office/officeart/2005/8/layout/vList2"/>
    <dgm:cxn modelId="{82BDBD1D-7FF2-4939-842E-D6DBA0108B78}" type="presOf" srcId="{201F25FB-5884-494F-988A-00156A42F007}" destId="{C1A15CB0-C55F-40E4-B6CF-B457D903BC77}" srcOrd="0" destOrd="0" presId="urn:microsoft.com/office/officeart/2005/8/layout/vList2"/>
    <dgm:cxn modelId="{738FE3EC-6625-444D-9673-EF2B5EB11D7E}" type="presParOf" srcId="{C1A15CB0-C55F-40E4-B6CF-B457D903BC77}" destId="{B79D6F62-F498-4B1E-9FC4-9A2D7EAA8884}"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3EBED7F-98FA-43F6-A586-21193B1E90F0}" type="doc">
      <dgm:prSet loTypeId="urn:microsoft.com/office/officeart/2005/8/layout/vList2" loCatId="list" qsTypeId="urn:microsoft.com/office/officeart/2005/8/quickstyle/simple1" qsCatId="simple" csTypeId="urn:microsoft.com/office/officeart/2005/8/colors/accent0_1" csCatId="mainScheme"/>
      <dgm:spPr/>
      <dgm:t>
        <a:bodyPr/>
        <a:lstStyle/>
        <a:p>
          <a:endParaRPr lang="ru-RU"/>
        </a:p>
      </dgm:t>
    </dgm:pt>
    <dgm:pt modelId="{DB72141F-918E-4653-AE7D-279B9C9D45DE}">
      <dgm:prSet/>
      <dgm:spPr/>
      <dgm:t>
        <a:bodyPr/>
        <a:lstStyle/>
        <a:p>
          <a:pPr rtl="0"/>
          <a:r>
            <a:rPr lang="ru-RU" dirty="0" smtClean="0"/>
            <a:t>На овощную базу завезли 140 т картофеля и 80 т капусты. Потом с базы ежедневно вывозили картофеля в 2,5 раза больше, чем капусты, и через 8 дней их количество на базе стало одинаковым. Сколько всего тонн овощей вывозили ежедневно с базы?</a:t>
          </a:r>
          <a:endParaRPr lang="ru-RU" dirty="0"/>
        </a:p>
      </dgm:t>
    </dgm:pt>
    <dgm:pt modelId="{3E1B5FFA-3EDE-4F24-8196-D878223F8FF9}" type="parTrans" cxnId="{9385B095-1237-4D7F-84CB-1070C0C84A08}">
      <dgm:prSet/>
      <dgm:spPr/>
      <dgm:t>
        <a:bodyPr/>
        <a:lstStyle/>
        <a:p>
          <a:endParaRPr lang="ru-RU"/>
        </a:p>
      </dgm:t>
    </dgm:pt>
    <dgm:pt modelId="{5A1A20C9-C899-4953-9741-8170C6B7F2DE}" type="sibTrans" cxnId="{9385B095-1237-4D7F-84CB-1070C0C84A08}">
      <dgm:prSet/>
      <dgm:spPr/>
      <dgm:t>
        <a:bodyPr/>
        <a:lstStyle/>
        <a:p>
          <a:endParaRPr lang="ru-RU"/>
        </a:p>
      </dgm:t>
    </dgm:pt>
    <dgm:pt modelId="{370D0119-0B11-43F9-9A7B-AD81CA4568E0}" type="pres">
      <dgm:prSet presAssocID="{53EBED7F-98FA-43F6-A586-21193B1E90F0}" presName="linear" presStyleCnt="0">
        <dgm:presLayoutVars>
          <dgm:animLvl val="lvl"/>
          <dgm:resizeHandles val="exact"/>
        </dgm:presLayoutVars>
      </dgm:prSet>
      <dgm:spPr/>
    </dgm:pt>
    <dgm:pt modelId="{F9EBEEB3-24B0-4B5C-BAE7-2F748FE4972E}" type="pres">
      <dgm:prSet presAssocID="{DB72141F-918E-4653-AE7D-279B9C9D45DE}" presName="parentText" presStyleLbl="node1" presStyleIdx="0" presStyleCnt="1">
        <dgm:presLayoutVars>
          <dgm:chMax val="0"/>
          <dgm:bulletEnabled val="1"/>
        </dgm:presLayoutVars>
      </dgm:prSet>
      <dgm:spPr/>
    </dgm:pt>
  </dgm:ptLst>
  <dgm:cxnLst>
    <dgm:cxn modelId="{69D2080D-B35B-4AAE-8F4E-6B5048A5961A}" type="presOf" srcId="{DB72141F-918E-4653-AE7D-279B9C9D45DE}" destId="{F9EBEEB3-24B0-4B5C-BAE7-2F748FE4972E}" srcOrd="0" destOrd="0" presId="urn:microsoft.com/office/officeart/2005/8/layout/vList2"/>
    <dgm:cxn modelId="{A12D98D2-B758-4E6D-AF3E-6B41B474C865}" type="presOf" srcId="{53EBED7F-98FA-43F6-A586-21193B1E90F0}" destId="{370D0119-0B11-43F9-9A7B-AD81CA4568E0}" srcOrd="0" destOrd="0" presId="urn:microsoft.com/office/officeart/2005/8/layout/vList2"/>
    <dgm:cxn modelId="{9385B095-1237-4D7F-84CB-1070C0C84A08}" srcId="{53EBED7F-98FA-43F6-A586-21193B1E90F0}" destId="{DB72141F-918E-4653-AE7D-279B9C9D45DE}" srcOrd="0" destOrd="0" parTransId="{3E1B5FFA-3EDE-4F24-8196-D878223F8FF9}" sibTransId="{5A1A20C9-C899-4953-9741-8170C6B7F2DE}"/>
    <dgm:cxn modelId="{8214B2A4-2C4E-45CD-AAA1-74568C048D68}" type="presParOf" srcId="{370D0119-0B11-43F9-9A7B-AD81CA4568E0}" destId="{F9EBEEB3-24B0-4B5C-BAE7-2F748FE4972E}"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D698D5-B4C2-43AF-8578-9862BAE9C8F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ru-RU"/>
        </a:p>
      </dgm:t>
    </dgm:pt>
    <dgm:pt modelId="{0CA04532-C2E2-4996-A353-924C768B18DE}">
      <dgm:prSet/>
      <dgm:spPr/>
      <dgm:t>
        <a:bodyPr/>
        <a:lstStyle/>
        <a:p>
          <a:pPr algn="ctr" rtl="0"/>
          <a:r>
            <a:rPr lang="ru-RU" i="1" dirty="0" smtClean="0"/>
            <a:t>Задача №1</a:t>
          </a:r>
        </a:p>
        <a:p>
          <a:pPr algn="just" rtl="0"/>
          <a:r>
            <a:rPr lang="ru-RU" dirty="0" smtClean="0"/>
            <a:t>Первый турист проехал 2 ч на велосипеде со скоростью 16 км/ч. Отдохнув 2 ч, он отравился дальше с прежней скоростью. Спустя 4 ч после старта велосипедиста ему вдогонку выехал второй турист на мотоцикле со скоростью 56 км/ч. На каком расстоянии от места старта мотоциклист догонит велосипедиста?</a:t>
          </a:r>
          <a:endParaRPr lang="ru-RU" dirty="0"/>
        </a:p>
      </dgm:t>
    </dgm:pt>
    <dgm:pt modelId="{A4BADC1F-3493-41D0-84A6-9E8103EC8CBC}" type="parTrans" cxnId="{B68647C9-7B63-4FDC-AF53-E20607AB1E71}">
      <dgm:prSet/>
      <dgm:spPr/>
      <dgm:t>
        <a:bodyPr/>
        <a:lstStyle/>
        <a:p>
          <a:pPr algn="just"/>
          <a:endParaRPr lang="ru-RU"/>
        </a:p>
      </dgm:t>
    </dgm:pt>
    <dgm:pt modelId="{881A7428-5457-40B9-8F2C-207B7CCB66D6}" type="sibTrans" cxnId="{B68647C9-7B63-4FDC-AF53-E20607AB1E71}">
      <dgm:prSet/>
      <dgm:spPr/>
      <dgm:t>
        <a:bodyPr/>
        <a:lstStyle/>
        <a:p>
          <a:pPr algn="just"/>
          <a:endParaRPr lang="ru-RU"/>
        </a:p>
      </dgm:t>
    </dgm:pt>
    <dgm:pt modelId="{525792A7-D9AC-4C78-B31D-45A8D9E68745}" type="pres">
      <dgm:prSet presAssocID="{35D698D5-B4C2-43AF-8578-9862BAE9C8F1}" presName="linear" presStyleCnt="0">
        <dgm:presLayoutVars>
          <dgm:animLvl val="lvl"/>
          <dgm:resizeHandles val="exact"/>
        </dgm:presLayoutVars>
      </dgm:prSet>
      <dgm:spPr/>
      <dgm:t>
        <a:bodyPr/>
        <a:lstStyle/>
        <a:p>
          <a:endParaRPr lang="ru-RU"/>
        </a:p>
      </dgm:t>
    </dgm:pt>
    <dgm:pt modelId="{86BDEC6B-D74E-42A4-8134-04A7210AF4CB}" type="pres">
      <dgm:prSet presAssocID="{0CA04532-C2E2-4996-A353-924C768B18DE}" presName="parentText" presStyleLbl="node1" presStyleIdx="0" presStyleCnt="1" custLinFactNeighborY="685">
        <dgm:presLayoutVars>
          <dgm:chMax val="0"/>
          <dgm:bulletEnabled val="1"/>
        </dgm:presLayoutVars>
      </dgm:prSet>
      <dgm:spPr/>
      <dgm:t>
        <a:bodyPr/>
        <a:lstStyle/>
        <a:p>
          <a:endParaRPr lang="ru-RU"/>
        </a:p>
      </dgm:t>
    </dgm:pt>
  </dgm:ptLst>
  <dgm:cxnLst>
    <dgm:cxn modelId="{A1496044-5ACB-4172-8F11-427B520F2245}" type="presOf" srcId="{0CA04532-C2E2-4996-A353-924C768B18DE}" destId="{86BDEC6B-D74E-42A4-8134-04A7210AF4CB}" srcOrd="0" destOrd="0" presId="urn:microsoft.com/office/officeart/2005/8/layout/vList2"/>
    <dgm:cxn modelId="{B68647C9-7B63-4FDC-AF53-E20607AB1E71}" srcId="{35D698D5-B4C2-43AF-8578-9862BAE9C8F1}" destId="{0CA04532-C2E2-4996-A353-924C768B18DE}" srcOrd="0" destOrd="0" parTransId="{A4BADC1F-3493-41D0-84A6-9E8103EC8CBC}" sibTransId="{881A7428-5457-40B9-8F2C-207B7CCB66D6}"/>
    <dgm:cxn modelId="{CB21CBF1-FB32-46C2-92E0-566028F7434C}" type="presOf" srcId="{35D698D5-B4C2-43AF-8578-9862BAE9C8F1}" destId="{525792A7-D9AC-4C78-B31D-45A8D9E68745}" srcOrd="0" destOrd="0" presId="urn:microsoft.com/office/officeart/2005/8/layout/vList2"/>
    <dgm:cxn modelId="{B2AFEC57-310E-4AC7-9A01-320B771E9684}" type="presParOf" srcId="{525792A7-D9AC-4C78-B31D-45A8D9E68745}" destId="{86BDEC6B-D74E-42A4-8134-04A7210AF4C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5D698D5-B4C2-43AF-8578-9862BAE9C8F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ru-RU"/>
        </a:p>
      </dgm:t>
    </dgm:pt>
    <dgm:pt modelId="{0CA04532-C2E2-4996-A353-924C768B18DE}">
      <dgm:prSet/>
      <dgm:spPr/>
      <dgm:t>
        <a:bodyPr/>
        <a:lstStyle/>
        <a:p>
          <a:pPr algn="ctr" rtl="0"/>
          <a:r>
            <a:rPr lang="ru-RU" i="1" dirty="0" smtClean="0"/>
            <a:t>Задача №2</a:t>
          </a:r>
        </a:p>
        <a:p>
          <a:pPr algn="just" rtl="0"/>
          <a:r>
            <a:rPr lang="ru-RU" i="0" dirty="0" smtClean="0"/>
            <a:t>Из пункта A в пункт B отправились три машины друг за другом с интервалом в 1 ч. Скорость первой машины равна 50 км/ч, а второй — 60 км/ч. Найти скорость третьей машины, если известно, что она догнала первые две машины одновременно.</a:t>
          </a:r>
          <a:endParaRPr lang="ru-RU" i="0" dirty="0"/>
        </a:p>
      </dgm:t>
    </dgm:pt>
    <dgm:pt modelId="{A4BADC1F-3493-41D0-84A6-9E8103EC8CBC}" type="parTrans" cxnId="{B68647C9-7B63-4FDC-AF53-E20607AB1E71}">
      <dgm:prSet/>
      <dgm:spPr/>
      <dgm:t>
        <a:bodyPr/>
        <a:lstStyle/>
        <a:p>
          <a:pPr algn="just"/>
          <a:endParaRPr lang="ru-RU"/>
        </a:p>
      </dgm:t>
    </dgm:pt>
    <dgm:pt modelId="{881A7428-5457-40B9-8F2C-207B7CCB66D6}" type="sibTrans" cxnId="{B68647C9-7B63-4FDC-AF53-E20607AB1E71}">
      <dgm:prSet/>
      <dgm:spPr/>
      <dgm:t>
        <a:bodyPr/>
        <a:lstStyle/>
        <a:p>
          <a:pPr algn="just"/>
          <a:endParaRPr lang="ru-RU"/>
        </a:p>
      </dgm:t>
    </dgm:pt>
    <dgm:pt modelId="{525792A7-D9AC-4C78-B31D-45A8D9E68745}" type="pres">
      <dgm:prSet presAssocID="{35D698D5-B4C2-43AF-8578-9862BAE9C8F1}" presName="linear" presStyleCnt="0">
        <dgm:presLayoutVars>
          <dgm:animLvl val="lvl"/>
          <dgm:resizeHandles val="exact"/>
        </dgm:presLayoutVars>
      </dgm:prSet>
      <dgm:spPr/>
      <dgm:t>
        <a:bodyPr/>
        <a:lstStyle/>
        <a:p>
          <a:endParaRPr lang="ru-RU"/>
        </a:p>
      </dgm:t>
    </dgm:pt>
    <dgm:pt modelId="{86BDEC6B-D74E-42A4-8134-04A7210AF4CB}" type="pres">
      <dgm:prSet presAssocID="{0CA04532-C2E2-4996-A353-924C768B18DE}" presName="parentText" presStyleLbl="node1" presStyleIdx="0" presStyleCnt="1" custLinFactNeighborX="-893" custLinFactNeighborY="-320">
        <dgm:presLayoutVars>
          <dgm:chMax val="0"/>
          <dgm:bulletEnabled val="1"/>
        </dgm:presLayoutVars>
      </dgm:prSet>
      <dgm:spPr/>
      <dgm:t>
        <a:bodyPr/>
        <a:lstStyle/>
        <a:p>
          <a:endParaRPr lang="ru-RU"/>
        </a:p>
      </dgm:t>
    </dgm:pt>
  </dgm:ptLst>
  <dgm:cxnLst>
    <dgm:cxn modelId="{F19234C7-279E-467D-9A56-6FA11553464D}" type="presOf" srcId="{35D698D5-B4C2-43AF-8578-9862BAE9C8F1}" destId="{525792A7-D9AC-4C78-B31D-45A8D9E68745}" srcOrd="0" destOrd="0" presId="urn:microsoft.com/office/officeart/2005/8/layout/vList2"/>
    <dgm:cxn modelId="{B68647C9-7B63-4FDC-AF53-E20607AB1E71}" srcId="{35D698D5-B4C2-43AF-8578-9862BAE9C8F1}" destId="{0CA04532-C2E2-4996-A353-924C768B18DE}" srcOrd="0" destOrd="0" parTransId="{A4BADC1F-3493-41D0-84A6-9E8103EC8CBC}" sibTransId="{881A7428-5457-40B9-8F2C-207B7CCB66D6}"/>
    <dgm:cxn modelId="{272F6A95-40B3-4A77-843D-F7F18197AEC7}" type="presOf" srcId="{0CA04532-C2E2-4996-A353-924C768B18DE}" destId="{86BDEC6B-D74E-42A4-8134-04A7210AF4CB}" srcOrd="0" destOrd="0" presId="urn:microsoft.com/office/officeart/2005/8/layout/vList2"/>
    <dgm:cxn modelId="{190E5605-5AF1-4493-9C0C-B47FE7451656}" type="presParOf" srcId="{525792A7-D9AC-4C78-B31D-45A8D9E68745}" destId="{86BDEC6B-D74E-42A4-8134-04A7210AF4C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5D698D5-B4C2-43AF-8578-9862BAE9C8F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ru-RU"/>
        </a:p>
      </dgm:t>
    </dgm:pt>
    <dgm:pt modelId="{0CA04532-C2E2-4996-A353-924C768B18DE}">
      <dgm:prSet/>
      <dgm:spPr/>
      <dgm:t>
        <a:bodyPr/>
        <a:lstStyle/>
        <a:p>
          <a:pPr algn="ctr" rtl="0"/>
          <a:r>
            <a:rPr lang="ru-RU" i="1" dirty="0" smtClean="0"/>
            <a:t>Задача №3</a:t>
          </a:r>
        </a:p>
        <a:p>
          <a:pPr algn="just" rtl="0"/>
          <a:r>
            <a:rPr lang="ru-RU" i="0" dirty="0" smtClean="0"/>
            <a:t>Поезд был задержан в пути на 12 мин, а затем на расстоянии 60 км наверстал потерянное время, увеличив скорость на 15 км/ч. Найти первоначальную скорость поезда.</a:t>
          </a:r>
          <a:endParaRPr lang="ru-RU" i="0" dirty="0"/>
        </a:p>
      </dgm:t>
    </dgm:pt>
    <dgm:pt modelId="{A4BADC1F-3493-41D0-84A6-9E8103EC8CBC}" type="parTrans" cxnId="{B68647C9-7B63-4FDC-AF53-E20607AB1E71}">
      <dgm:prSet/>
      <dgm:spPr/>
      <dgm:t>
        <a:bodyPr/>
        <a:lstStyle/>
        <a:p>
          <a:pPr algn="just"/>
          <a:endParaRPr lang="ru-RU"/>
        </a:p>
      </dgm:t>
    </dgm:pt>
    <dgm:pt modelId="{881A7428-5457-40B9-8F2C-207B7CCB66D6}" type="sibTrans" cxnId="{B68647C9-7B63-4FDC-AF53-E20607AB1E71}">
      <dgm:prSet/>
      <dgm:spPr/>
      <dgm:t>
        <a:bodyPr/>
        <a:lstStyle/>
        <a:p>
          <a:pPr algn="just"/>
          <a:endParaRPr lang="ru-RU"/>
        </a:p>
      </dgm:t>
    </dgm:pt>
    <dgm:pt modelId="{525792A7-D9AC-4C78-B31D-45A8D9E68745}" type="pres">
      <dgm:prSet presAssocID="{35D698D5-B4C2-43AF-8578-9862BAE9C8F1}" presName="linear" presStyleCnt="0">
        <dgm:presLayoutVars>
          <dgm:animLvl val="lvl"/>
          <dgm:resizeHandles val="exact"/>
        </dgm:presLayoutVars>
      </dgm:prSet>
      <dgm:spPr/>
      <dgm:t>
        <a:bodyPr/>
        <a:lstStyle/>
        <a:p>
          <a:endParaRPr lang="ru-RU"/>
        </a:p>
      </dgm:t>
    </dgm:pt>
    <dgm:pt modelId="{86BDEC6B-D74E-42A4-8134-04A7210AF4CB}" type="pres">
      <dgm:prSet presAssocID="{0CA04532-C2E2-4996-A353-924C768B18DE}" presName="parentText" presStyleLbl="node1" presStyleIdx="0" presStyleCnt="1" custLinFactNeighborX="-893" custLinFactNeighborY="-320">
        <dgm:presLayoutVars>
          <dgm:chMax val="0"/>
          <dgm:bulletEnabled val="1"/>
        </dgm:presLayoutVars>
      </dgm:prSet>
      <dgm:spPr/>
      <dgm:t>
        <a:bodyPr/>
        <a:lstStyle/>
        <a:p>
          <a:endParaRPr lang="ru-RU"/>
        </a:p>
      </dgm:t>
    </dgm:pt>
  </dgm:ptLst>
  <dgm:cxnLst>
    <dgm:cxn modelId="{28C649E7-96A1-4BE1-9D34-6F41892E160F}" type="presOf" srcId="{35D698D5-B4C2-43AF-8578-9862BAE9C8F1}" destId="{525792A7-D9AC-4C78-B31D-45A8D9E68745}" srcOrd="0" destOrd="0" presId="urn:microsoft.com/office/officeart/2005/8/layout/vList2"/>
    <dgm:cxn modelId="{2C10A731-C1BB-47DD-9727-FA19A4ADBDFD}" type="presOf" srcId="{0CA04532-C2E2-4996-A353-924C768B18DE}" destId="{86BDEC6B-D74E-42A4-8134-04A7210AF4CB}" srcOrd="0" destOrd="0" presId="urn:microsoft.com/office/officeart/2005/8/layout/vList2"/>
    <dgm:cxn modelId="{B68647C9-7B63-4FDC-AF53-E20607AB1E71}" srcId="{35D698D5-B4C2-43AF-8578-9862BAE9C8F1}" destId="{0CA04532-C2E2-4996-A353-924C768B18DE}" srcOrd="0" destOrd="0" parTransId="{A4BADC1F-3493-41D0-84A6-9E8103EC8CBC}" sibTransId="{881A7428-5457-40B9-8F2C-207B7CCB66D6}"/>
    <dgm:cxn modelId="{022528C3-7D37-4B26-8067-6E8F1AA5BDE4}" type="presParOf" srcId="{525792A7-D9AC-4C78-B31D-45A8D9E68745}" destId="{86BDEC6B-D74E-42A4-8134-04A7210AF4C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A6F9C1-3925-460E-AF3E-E0821EF8869F}"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ru-RU"/>
        </a:p>
      </dgm:t>
    </dgm:pt>
    <dgm:pt modelId="{9EBB77D0-2379-469C-8D25-360D871C0629}">
      <dgm:prSet custT="1"/>
      <dgm:spPr/>
      <dgm:t>
        <a:bodyPr/>
        <a:lstStyle/>
        <a:p>
          <a:pPr algn="ctr" rtl="0"/>
          <a:r>
            <a:rPr lang="ru-RU" sz="4400" b="1" dirty="0" smtClean="0"/>
            <a:t>Задачи на </a:t>
          </a:r>
          <a:r>
            <a:rPr lang="ru-RU" sz="4400" b="1" dirty="0" smtClean="0"/>
            <a:t>совместную работу</a:t>
          </a:r>
          <a:endParaRPr lang="ru-RU" sz="4400" b="1" dirty="0"/>
        </a:p>
      </dgm:t>
    </dgm:pt>
    <dgm:pt modelId="{FE4B1AEE-BCCB-4DE3-AC96-E12371FBC14B}" type="parTrans" cxnId="{58B0BAA5-742B-470C-BB8C-982D2C2DE536}">
      <dgm:prSet/>
      <dgm:spPr/>
      <dgm:t>
        <a:bodyPr/>
        <a:lstStyle/>
        <a:p>
          <a:pPr algn="ctr"/>
          <a:endParaRPr lang="ru-RU"/>
        </a:p>
      </dgm:t>
    </dgm:pt>
    <dgm:pt modelId="{689C2451-6FF0-4678-A1C4-191EBD40E5F5}" type="sibTrans" cxnId="{58B0BAA5-742B-470C-BB8C-982D2C2DE536}">
      <dgm:prSet/>
      <dgm:spPr/>
      <dgm:t>
        <a:bodyPr/>
        <a:lstStyle/>
        <a:p>
          <a:pPr algn="ctr"/>
          <a:endParaRPr lang="ru-RU"/>
        </a:p>
      </dgm:t>
    </dgm:pt>
    <dgm:pt modelId="{4913CAE3-CD05-45BD-9E6E-9DE79C27066C}" type="pres">
      <dgm:prSet presAssocID="{CEA6F9C1-3925-460E-AF3E-E0821EF8869F}" presName="linear" presStyleCnt="0">
        <dgm:presLayoutVars>
          <dgm:animLvl val="lvl"/>
          <dgm:resizeHandles val="exact"/>
        </dgm:presLayoutVars>
      </dgm:prSet>
      <dgm:spPr/>
      <dgm:t>
        <a:bodyPr/>
        <a:lstStyle/>
        <a:p>
          <a:endParaRPr lang="ru-RU"/>
        </a:p>
      </dgm:t>
    </dgm:pt>
    <dgm:pt modelId="{93A43B40-9E48-4773-AD1F-BCE3F9DEC6CB}" type="pres">
      <dgm:prSet presAssocID="{9EBB77D0-2379-469C-8D25-360D871C0629}" presName="parentText" presStyleLbl="node1" presStyleIdx="0" presStyleCnt="1" custLinFactY="-21416" custLinFactNeighborX="-87728" custLinFactNeighborY="-100000">
        <dgm:presLayoutVars>
          <dgm:chMax val="0"/>
          <dgm:bulletEnabled val="1"/>
        </dgm:presLayoutVars>
      </dgm:prSet>
      <dgm:spPr/>
      <dgm:t>
        <a:bodyPr/>
        <a:lstStyle/>
        <a:p>
          <a:endParaRPr lang="ru-RU"/>
        </a:p>
      </dgm:t>
    </dgm:pt>
  </dgm:ptLst>
  <dgm:cxnLst>
    <dgm:cxn modelId="{58B0BAA5-742B-470C-BB8C-982D2C2DE536}" srcId="{CEA6F9C1-3925-460E-AF3E-E0821EF8869F}" destId="{9EBB77D0-2379-469C-8D25-360D871C0629}" srcOrd="0" destOrd="0" parTransId="{FE4B1AEE-BCCB-4DE3-AC96-E12371FBC14B}" sibTransId="{689C2451-6FF0-4678-A1C4-191EBD40E5F5}"/>
    <dgm:cxn modelId="{884A5B33-4733-4DB7-B767-9C10B6D9FE39}" type="presOf" srcId="{9EBB77D0-2379-469C-8D25-360D871C0629}" destId="{93A43B40-9E48-4773-AD1F-BCE3F9DEC6CB}" srcOrd="0" destOrd="0" presId="urn:microsoft.com/office/officeart/2005/8/layout/vList2"/>
    <dgm:cxn modelId="{4DAA84A7-CF95-4A36-8984-ED73845AE362}" type="presOf" srcId="{CEA6F9C1-3925-460E-AF3E-E0821EF8869F}" destId="{4913CAE3-CD05-45BD-9E6E-9DE79C27066C}" srcOrd="0" destOrd="0" presId="urn:microsoft.com/office/officeart/2005/8/layout/vList2"/>
    <dgm:cxn modelId="{7218D3C7-3F74-4D7F-8436-0BF87D118694}" type="presParOf" srcId="{4913CAE3-CD05-45BD-9E6E-9DE79C27066C}" destId="{93A43B40-9E48-4773-AD1F-BCE3F9DEC6CB}"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5D698D5-B4C2-43AF-8578-9862BAE9C8F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ru-RU"/>
        </a:p>
      </dgm:t>
    </dgm:pt>
    <dgm:pt modelId="{0CA04532-C2E2-4996-A353-924C768B18DE}">
      <dgm:prSet/>
      <dgm:spPr/>
      <dgm:t>
        <a:bodyPr/>
        <a:lstStyle/>
        <a:p>
          <a:pPr algn="ctr" rtl="0"/>
          <a:r>
            <a:rPr lang="ru-RU" i="1" dirty="0" smtClean="0"/>
            <a:t>Задача №1</a:t>
          </a:r>
        </a:p>
        <a:p>
          <a:pPr algn="just" rtl="0"/>
          <a:r>
            <a:rPr lang="ru-RU" i="0" dirty="0" smtClean="0"/>
            <a:t>Первая бригада может выполнить задание за  36  часов, а вторая бригада может выполнить то же задание за  18  часов. За сколько часов это задание выполнят две бригады при совместной работе?</a:t>
          </a:r>
          <a:endParaRPr lang="ru-RU" i="0" dirty="0"/>
        </a:p>
      </dgm:t>
    </dgm:pt>
    <dgm:pt modelId="{A4BADC1F-3493-41D0-84A6-9E8103EC8CBC}" type="parTrans" cxnId="{B68647C9-7B63-4FDC-AF53-E20607AB1E71}">
      <dgm:prSet/>
      <dgm:spPr/>
      <dgm:t>
        <a:bodyPr/>
        <a:lstStyle/>
        <a:p>
          <a:pPr algn="just"/>
          <a:endParaRPr lang="ru-RU"/>
        </a:p>
      </dgm:t>
    </dgm:pt>
    <dgm:pt modelId="{881A7428-5457-40B9-8F2C-207B7CCB66D6}" type="sibTrans" cxnId="{B68647C9-7B63-4FDC-AF53-E20607AB1E71}">
      <dgm:prSet/>
      <dgm:spPr/>
      <dgm:t>
        <a:bodyPr/>
        <a:lstStyle/>
        <a:p>
          <a:pPr algn="just"/>
          <a:endParaRPr lang="ru-RU"/>
        </a:p>
      </dgm:t>
    </dgm:pt>
    <dgm:pt modelId="{525792A7-D9AC-4C78-B31D-45A8D9E68745}" type="pres">
      <dgm:prSet presAssocID="{35D698D5-B4C2-43AF-8578-9862BAE9C8F1}" presName="linear" presStyleCnt="0">
        <dgm:presLayoutVars>
          <dgm:animLvl val="lvl"/>
          <dgm:resizeHandles val="exact"/>
        </dgm:presLayoutVars>
      </dgm:prSet>
      <dgm:spPr/>
      <dgm:t>
        <a:bodyPr/>
        <a:lstStyle/>
        <a:p>
          <a:endParaRPr lang="ru-RU"/>
        </a:p>
      </dgm:t>
    </dgm:pt>
    <dgm:pt modelId="{86BDEC6B-D74E-42A4-8134-04A7210AF4CB}" type="pres">
      <dgm:prSet presAssocID="{0CA04532-C2E2-4996-A353-924C768B18DE}" presName="parentText" presStyleLbl="node1" presStyleIdx="0" presStyleCnt="1" custLinFactNeighborY="685">
        <dgm:presLayoutVars>
          <dgm:chMax val="0"/>
          <dgm:bulletEnabled val="1"/>
        </dgm:presLayoutVars>
      </dgm:prSet>
      <dgm:spPr/>
      <dgm:t>
        <a:bodyPr/>
        <a:lstStyle/>
        <a:p>
          <a:endParaRPr lang="ru-RU"/>
        </a:p>
      </dgm:t>
    </dgm:pt>
  </dgm:ptLst>
  <dgm:cxnLst>
    <dgm:cxn modelId="{E9A22E20-8D9F-4E09-9F33-1031CD6C45A5}" type="presOf" srcId="{0CA04532-C2E2-4996-A353-924C768B18DE}" destId="{86BDEC6B-D74E-42A4-8134-04A7210AF4CB}" srcOrd="0" destOrd="0" presId="urn:microsoft.com/office/officeart/2005/8/layout/vList2"/>
    <dgm:cxn modelId="{21C76302-ED7C-4EEE-A54E-84760F45F492}" type="presOf" srcId="{35D698D5-B4C2-43AF-8578-9862BAE9C8F1}" destId="{525792A7-D9AC-4C78-B31D-45A8D9E68745}" srcOrd="0" destOrd="0" presId="urn:microsoft.com/office/officeart/2005/8/layout/vList2"/>
    <dgm:cxn modelId="{B68647C9-7B63-4FDC-AF53-E20607AB1E71}" srcId="{35D698D5-B4C2-43AF-8578-9862BAE9C8F1}" destId="{0CA04532-C2E2-4996-A353-924C768B18DE}" srcOrd="0" destOrd="0" parTransId="{A4BADC1F-3493-41D0-84A6-9E8103EC8CBC}" sibTransId="{881A7428-5457-40B9-8F2C-207B7CCB66D6}"/>
    <dgm:cxn modelId="{7DF3FAB7-F9DE-4D4A-8B58-0DF93E4AEB2E}" type="presParOf" srcId="{525792A7-D9AC-4C78-B31D-45A8D9E68745}" destId="{86BDEC6B-D74E-42A4-8134-04A7210AF4C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5D698D5-B4C2-43AF-8578-9862BAE9C8F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ru-RU"/>
        </a:p>
      </dgm:t>
    </dgm:pt>
    <dgm:pt modelId="{0CA04532-C2E2-4996-A353-924C768B18DE}">
      <dgm:prSet/>
      <dgm:spPr/>
      <dgm:t>
        <a:bodyPr/>
        <a:lstStyle/>
        <a:p>
          <a:pPr algn="ctr" rtl="0"/>
          <a:r>
            <a:rPr lang="ru-RU" i="1" dirty="0" smtClean="0"/>
            <a:t>Задача №2</a:t>
          </a:r>
        </a:p>
        <a:p>
          <a:pPr algn="just" rtl="0"/>
          <a:r>
            <a:rPr lang="ru-RU" i="0" dirty="0" smtClean="0"/>
            <a:t>Расстояние между двумя сёлами пешеход проходит за  60  минут, а велосипедист проезжает за  20  минут. Через сколько минут они встретятся, если отправятся одновременно навстречу друг другу из этих сёл?</a:t>
          </a:r>
          <a:endParaRPr lang="ru-RU" i="0" dirty="0"/>
        </a:p>
      </dgm:t>
    </dgm:pt>
    <dgm:pt modelId="{A4BADC1F-3493-41D0-84A6-9E8103EC8CBC}" type="parTrans" cxnId="{B68647C9-7B63-4FDC-AF53-E20607AB1E71}">
      <dgm:prSet/>
      <dgm:spPr/>
      <dgm:t>
        <a:bodyPr/>
        <a:lstStyle/>
        <a:p>
          <a:pPr algn="just"/>
          <a:endParaRPr lang="ru-RU"/>
        </a:p>
      </dgm:t>
    </dgm:pt>
    <dgm:pt modelId="{881A7428-5457-40B9-8F2C-207B7CCB66D6}" type="sibTrans" cxnId="{B68647C9-7B63-4FDC-AF53-E20607AB1E71}">
      <dgm:prSet/>
      <dgm:spPr/>
      <dgm:t>
        <a:bodyPr/>
        <a:lstStyle/>
        <a:p>
          <a:pPr algn="just"/>
          <a:endParaRPr lang="ru-RU"/>
        </a:p>
      </dgm:t>
    </dgm:pt>
    <dgm:pt modelId="{525792A7-D9AC-4C78-B31D-45A8D9E68745}" type="pres">
      <dgm:prSet presAssocID="{35D698D5-B4C2-43AF-8578-9862BAE9C8F1}" presName="linear" presStyleCnt="0">
        <dgm:presLayoutVars>
          <dgm:animLvl val="lvl"/>
          <dgm:resizeHandles val="exact"/>
        </dgm:presLayoutVars>
      </dgm:prSet>
      <dgm:spPr/>
      <dgm:t>
        <a:bodyPr/>
        <a:lstStyle/>
        <a:p>
          <a:endParaRPr lang="ru-RU"/>
        </a:p>
      </dgm:t>
    </dgm:pt>
    <dgm:pt modelId="{86BDEC6B-D74E-42A4-8134-04A7210AF4CB}" type="pres">
      <dgm:prSet presAssocID="{0CA04532-C2E2-4996-A353-924C768B18DE}" presName="parentText" presStyleLbl="node1" presStyleIdx="0" presStyleCnt="1" custLinFactNeighborX="-893" custLinFactNeighborY="-320">
        <dgm:presLayoutVars>
          <dgm:chMax val="0"/>
          <dgm:bulletEnabled val="1"/>
        </dgm:presLayoutVars>
      </dgm:prSet>
      <dgm:spPr/>
      <dgm:t>
        <a:bodyPr/>
        <a:lstStyle/>
        <a:p>
          <a:endParaRPr lang="ru-RU"/>
        </a:p>
      </dgm:t>
    </dgm:pt>
  </dgm:ptLst>
  <dgm:cxnLst>
    <dgm:cxn modelId="{8E25D932-1AB4-4119-832C-34890FCF75E5}" type="presOf" srcId="{0CA04532-C2E2-4996-A353-924C768B18DE}" destId="{86BDEC6B-D74E-42A4-8134-04A7210AF4CB}" srcOrd="0" destOrd="0" presId="urn:microsoft.com/office/officeart/2005/8/layout/vList2"/>
    <dgm:cxn modelId="{B68647C9-7B63-4FDC-AF53-E20607AB1E71}" srcId="{35D698D5-B4C2-43AF-8578-9862BAE9C8F1}" destId="{0CA04532-C2E2-4996-A353-924C768B18DE}" srcOrd="0" destOrd="0" parTransId="{A4BADC1F-3493-41D0-84A6-9E8103EC8CBC}" sibTransId="{881A7428-5457-40B9-8F2C-207B7CCB66D6}"/>
    <dgm:cxn modelId="{868F6592-9BA7-4F4C-998F-8F16DB85B379}" type="presOf" srcId="{35D698D5-B4C2-43AF-8578-9862BAE9C8F1}" destId="{525792A7-D9AC-4C78-B31D-45A8D9E68745}" srcOrd="0" destOrd="0" presId="urn:microsoft.com/office/officeart/2005/8/layout/vList2"/>
    <dgm:cxn modelId="{0E95CEAB-8840-4691-B6E6-F89AE279E7F9}" type="presParOf" srcId="{525792A7-D9AC-4C78-B31D-45A8D9E68745}" destId="{86BDEC6B-D74E-42A4-8134-04A7210AF4C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5D698D5-B4C2-43AF-8578-9862BAE9C8F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ru-RU"/>
        </a:p>
      </dgm:t>
    </dgm:pt>
    <dgm:pt modelId="{0CA04532-C2E2-4996-A353-924C768B18DE}">
      <dgm:prSet/>
      <dgm:spPr/>
      <dgm:t>
        <a:bodyPr/>
        <a:lstStyle/>
        <a:p>
          <a:pPr algn="ctr" rtl="0"/>
          <a:r>
            <a:rPr lang="ru-RU" i="1" dirty="0" smtClean="0"/>
            <a:t>Задача №3</a:t>
          </a:r>
        </a:p>
        <a:p>
          <a:pPr algn="just" rtl="0"/>
          <a:r>
            <a:rPr lang="ru-RU" i="0" dirty="0" smtClean="0"/>
            <a:t>Два печника сложили печь за  16  часов. Известно, что первый из них, работая один, сложил бы печь за  24  часа. За сколько часов второй печник, работая один, сложил бы ту же печь?</a:t>
          </a:r>
          <a:endParaRPr lang="ru-RU" i="0" dirty="0"/>
        </a:p>
      </dgm:t>
    </dgm:pt>
    <dgm:pt modelId="{A4BADC1F-3493-41D0-84A6-9E8103EC8CBC}" type="parTrans" cxnId="{B68647C9-7B63-4FDC-AF53-E20607AB1E71}">
      <dgm:prSet/>
      <dgm:spPr/>
      <dgm:t>
        <a:bodyPr/>
        <a:lstStyle/>
        <a:p>
          <a:pPr algn="just"/>
          <a:endParaRPr lang="ru-RU"/>
        </a:p>
      </dgm:t>
    </dgm:pt>
    <dgm:pt modelId="{881A7428-5457-40B9-8F2C-207B7CCB66D6}" type="sibTrans" cxnId="{B68647C9-7B63-4FDC-AF53-E20607AB1E71}">
      <dgm:prSet/>
      <dgm:spPr/>
      <dgm:t>
        <a:bodyPr/>
        <a:lstStyle/>
        <a:p>
          <a:pPr algn="just"/>
          <a:endParaRPr lang="ru-RU"/>
        </a:p>
      </dgm:t>
    </dgm:pt>
    <dgm:pt modelId="{525792A7-D9AC-4C78-B31D-45A8D9E68745}" type="pres">
      <dgm:prSet presAssocID="{35D698D5-B4C2-43AF-8578-9862BAE9C8F1}" presName="linear" presStyleCnt="0">
        <dgm:presLayoutVars>
          <dgm:animLvl val="lvl"/>
          <dgm:resizeHandles val="exact"/>
        </dgm:presLayoutVars>
      </dgm:prSet>
      <dgm:spPr/>
      <dgm:t>
        <a:bodyPr/>
        <a:lstStyle/>
        <a:p>
          <a:endParaRPr lang="ru-RU"/>
        </a:p>
      </dgm:t>
    </dgm:pt>
    <dgm:pt modelId="{86BDEC6B-D74E-42A4-8134-04A7210AF4CB}" type="pres">
      <dgm:prSet presAssocID="{0CA04532-C2E2-4996-A353-924C768B18DE}" presName="parentText" presStyleLbl="node1" presStyleIdx="0" presStyleCnt="1" custLinFactNeighborX="-893" custLinFactNeighborY="-320">
        <dgm:presLayoutVars>
          <dgm:chMax val="0"/>
          <dgm:bulletEnabled val="1"/>
        </dgm:presLayoutVars>
      </dgm:prSet>
      <dgm:spPr/>
      <dgm:t>
        <a:bodyPr/>
        <a:lstStyle/>
        <a:p>
          <a:endParaRPr lang="ru-RU"/>
        </a:p>
      </dgm:t>
    </dgm:pt>
  </dgm:ptLst>
  <dgm:cxnLst>
    <dgm:cxn modelId="{6BBA2161-5A50-4BF1-9C21-DFCCC5133DD1}" type="presOf" srcId="{35D698D5-B4C2-43AF-8578-9862BAE9C8F1}" destId="{525792A7-D9AC-4C78-B31D-45A8D9E68745}" srcOrd="0" destOrd="0" presId="urn:microsoft.com/office/officeart/2005/8/layout/vList2"/>
    <dgm:cxn modelId="{B68647C9-7B63-4FDC-AF53-E20607AB1E71}" srcId="{35D698D5-B4C2-43AF-8578-9862BAE9C8F1}" destId="{0CA04532-C2E2-4996-A353-924C768B18DE}" srcOrd="0" destOrd="0" parTransId="{A4BADC1F-3493-41D0-84A6-9E8103EC8CBC}" sibTransId="{881A7428-5457-40B9-8F2C-207B7CCB66D6}"/>
    <dgm:cxn modelId="{E9D70CE0-11A3-4A8E-8C79-29DF95C3B282}" type="presOf" srcId="{0CA04532-C2E2-4996-A353-924C768B18DE}" destId="{86BDEC6B-D74E-42A4-8134-04A7210AF4CB}" srcOrd="0" destOrd="0" presId="urn:microsoft.com/office/officeart/2005/8/layout/vList2"/>
    <dgm:cxn modelId="{9E710E56-70AF-4C6B-A43F-424851AEF70D}" type="presParOf" srcId="{525792A7-D9AC-4C78-B31D-45A8D9E68745}" destId="{86BDEC6B-D74E-42A4-8134-04A7210AF4C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5D698D5-B4C2-43AF-8578-9862BAE9C8F1}"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ru-RU"/>
        </a:p>
      </dgm:t>
    </dgm:pt>
    <dgm:pt modelId="{0CA04532-C2E2-4996-A353-924C768B18DE}">
      <dgm:prSet/>
      <dgm:spPr/>
      <dgm:t>
        <a:bodyPr/>
        <a:lstStyle/>
        <a:p>
          <a:pPr algn="ctr" rtl="0"/>
          <a:r>
            <a:rPr lang="ru-RU" i="1" dirty="0" smtClean="0"/>
            <a:t>Задача </a:t>
          </a:r>
          <a:r>
            <a:rPr lang="ru-RU" i="1" dirty="0" smtClean="0"/>
            <a:t>№4</a:t>
          </a:r>
          <a:endParaRPr lang="ru-RU" i="1" dirty="0" smtClean="0"/>
        </a:p>
        <a:p>
          <a:pPr algn="just" rtl="0"/>
          <a:r>
            <a:rPr lang="ru-RU" i="0" dirty="0" smtClean="0"/>
            <a:t>Из пунктов  A  и  B  одновременно вышли два пешехода. Они встретились через  40  минут после своего выхода, а через  32  мин после встречи первый пришёл в пункт  B.  Через сколько минут после своего выхода из  B  второй пришёл в пункт  A?</a:t>
          </a:r>
          <a:endParaRPr lang="ru-RU" i="0" dirty="0"/>
        </a:p>
      </dgm:t>
    </dgm:pt>
    <dgm:pt modelId="{A4BADC1F-3493-41D0-84A6-9E8103EC8CBC}" type="parTrans" cxnId="{B68647C9-7B63-4FDC-AF53-E20607AB1E71}">
      <dgm:prSet/>
      <dgm:spPr/>
      <dgm:t>
        <a:bodyPr/>
        <a:lstStyle/>
        <a:p>
          <a:pPr algn="just"/>
          <a:endParaRPr lang="ru-RU"/>
        </a:p>
      </dgm:t>
    </dgm:pt>
    <dgm:pt modelId="{881A7428-5457-40B9-8F2C-207B7CCB66D6}" type="sibTrans" cxnId="{B68647C9-7B63-4FDC-AF53-E20607AB1E71}">
      <dgm:prSet/>
      <dgm:spPr/>
      <dgm:t>
        <a:bodyPr/>
        <a:lstStyle/>
        <a:p>
          <a:pPr algn="just"/>
          <a:endParaRPr lang="ru-RU"/>
        </a:p>
      </dgm:t>
    </dgm:pt>
    <dgm:pt modelId="{525792A7-D9AC-4C78-B31D-45A8D9E68745}" type="pres">
      <dgm:prSet presAssocID="{35D698D5-B4C2-43AF-8578-9862BAE9C8F1}" presName="linear" presStyleCnt="0">
        <dgm:presLayoutVars>
          <dgm:animLvl val="lvl"/>
          <dgm:resizeHandles val="exact"/>
        </dgm:presLayoutVars>
      </dgm:prSet>
      <dgm:spPr/>
      <dgm:t>
        <a:bodyPr/>
        <a:lstStyle/>
        <a:p>
          <a:endParaRPr lang="ru-RU"/>
        </a:p>
      </dgm:t>
    </dgm:pt>
    <dgm:pt modelId="{86BDEC6B-D74E-42A4-8134-04A7210AF4CB}" type="pres">
      <dgm:prSet presAssocID="{0CA04532-C2E2-4996-A353-924C768B18DE}" presName="parentText" presStyleLbl="node1" presStyleIdx="0" presStyleCnt="1" custLinFactNeighborX="-893" custLinFactNeighborY="-320">
        <dgm:presLayoutVars>
          <dgm:chMax val="0"/>
          <dgm:bulletEnabled val="1"/>
        </dgm:presLayoutVars>
      </dgm:prSet>
      <dgm:spPr/>
      <dgm:t>
        <a:bodyPr/>
        <a:lstStyle/>
        <a:p>
          <a:endParaRPr lang="ru-RU"/>
        </a:p>
      </dgm:t>
    </dgm:pt>
  </dgm:ptLst>
  <dgm:cxnLst>
    <dgm:cxn modelId="{AE0F2CDE-0629-46B7-80CD-1BA21F252C14}" type="presOf" srcId="{35D698D5-B4C2-43AF-8578-9862BAE9C8F1}" destId="{525792A7-D9AC-4C78-B31D-45A8D9E68745}" srcOrd="0" destOrd="0" presId="urn:microsoft.com/office/officeart/2005/8/layout/vList2"/>
    <dgm:cxn modelId="{DD6BF05C-E40A-45E7-B3D1-84EC2CDEA0D6}" type="presOf" srcId="{0CA04532-C2E2-4996-A353-924C768B18DE}" destId="{86BDEC6B-D74E-42A4-8134-04A7210AF4CB}" srcOrd="0" destOrd="0" presId="urn:microsoft.com/office/officeart/2005/8/layout/vList2"/>
    <dgm:cxn modelId="{B68647C9-7B63-4FDC-AF53-E20607AB1E71}" srcId="{35D698D5-B4C2-43AF-8578-9862BAE9C8F1}" destId="{0CA04532-C2E2-4996-A353-924C768B18DE}" srcOrd="0" destOrd="0" parTransId="{A4BADC1F-3493-41D0-84A6-9E8103EC8CBC}" sibTransId="{881A7428-5457-40B9-8F2C-207B7CCB66D6}"/>
    <dgm:cxn modelId="{A86AFC59-6C71-4B1B-927B-3F7C04FF54B2}" type="presParOf" srcId="{525792A7-D9AC-4C78-B31D-45A8D9E68745}" destId="{86BDEC6B-D74E-42A4-8134-04A7210AF4C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A43B40-9E48-4773-AD1F-BCE3F9DEC6CB}">
      <dsp:nvSpPr>
        <dsp:cNvPr id="0" name=""/>
        <dsp:cNvSpPr/>
      </dsp:nvSpPr>
      <dsp:spPr>
        <a:xfrm>
          <a:off x="0" y="0"/>
          <a:ext cx="5112568" cy="99216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ru-RU" sz="4000" b="1" kern="1200" dirty="0" smtClean="0"/>
            <a:t>Задачи на движение</a:t>
          </a:r>
          <a:endParaRPr lang="ru-RU" sz="4000" b="1" kern="1200" dirty="0"/>
        </a:p>
      </dsp:txBody>
      <dsp:txXfrm>
        <a:off x="48433" y="48433"/>
        <a:ext cx="5015702" cy="895294"/>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26F778-325C-4087-9E5D-1BBF18A7BAB4}">
      <dsp:nvSpPr>
        <dsp:cNvPr id="0" name=""/>
        <dsp:cNvSpPr/>
      </dsp:nvSpPr>
      <dsp:spPr>
        <a:xfrm>
          <a:off x="0" y="138748"/>
          <a:ext cx="7992888" cy="159471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just" defTabSz="1289050" rtl="0">
            <a:lnSpc>
              <a:spcPct val="90000"/>
            </a:lnSpc>
            <a:spcBef>
              <a:spcPct val="0"/>
            </a:spcBef>
            <a:spcAft>
              <a:spcPct val="35000"/>
            </a:spcAft>
          </a:pPr>
          <a:r>
            <a:rPr lang="ru-RU" sz="2900" kern="1200" dirty="0" smtClean="0"/>
            <a:t>Кофейник и две чашки вмещают 740 г воды. В кофейник входит на 380 г больше, чем в чашку. Сколько граммов воды вмещает кофейник?</a:t>
          </a:r>
          <a:endParaRPr lang="ru-RU" sz="2900" kern="1200" dirty="0"/>
        </a:p>
      </dsp:txBody>
      <dsp:txXfrm>
        <a:off x="77847" y="216595"/>
        <a:ext cx="7837194" cy="143901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79D6F62-F498-4B1E-9FC4-9A2D7EAA8884}">
      <dsp:nvSpPr>
        <dsp:cNvPr id="0" name=""/>
        <dsp:cNvSpPr/>
      </dsp:nvSpPr>
      <dsp:spPr>
        <a:xfrm>
          <a:off x="0" y="0"/>
          <a:ext cx="8064896" cy="2424240"/>
        </a:xfrm>
        <a:prstGeom prst="roundRect">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just" defTabSz="1244600" rtl="0">
            <a:lnSpc>
              <a:spcPct val="90000"/>
            </a:lnSpc>
            <a:spcBef>
              <a:spcPct val="0"/>
            </a:spcBef>
            <a:spcAft>
              <a:spcPct val="35000"/>
            </a:spcAft>
          </a:pPr>
          <a:r>
            <a:rPr lang="ru-RU" sz="2800" kern="1200" dirty="0" smtClean="0">
              <a:solidFill>
                <a:schemeClr val="tx1"/>
              </a:solidFill>
            </a:rPr>
            <a:t>За три дня было продано 830 кг апельсинов. Во второй день продали на 30 кг меньше, чем в первый, а в третий – в 3 раза больше, чем во второй. Сколько килограммов апельсинов было продано в первый день?</a:t>
          </a:r>
          <a:endParaRPr lang="ru-RU" sz="2800" kern="1200" dirty="0">
            <a:solidFill>
              <a:schemeClr val="tx1"/>
            </a:solidFill>
          </a:endParaRPr>
        </a:p>
      </dsp:txBody>
      <dsp:txXfrm>
        <a:off x="118342" y="118342"/>
        <a:ext cx="7828212" cy="218755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EBEEB3-24B0-4B5C-BAE7-2F748FE4972E}">
      <dsp:nvSpPr>
        <dsp:cNvPr id="0" name=""/>
        <dsp:cNvSpPr/>
      </dsp:nvSpPr>
      <dsp:spPr>
        <a:xfrm>
          <a:off x="0" y="156911"/>
          <a:ext cx="8352928" cy="225108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ru-RU" sz="2600" kern="1200" dirty="0" smtClean="0"/>
            <a:t>На овощную базу завезли 140 т картофеля и 80 т капусты. Потом с базы ежедневно вывозили картофеля в 2,5 раза больше, чем капусты, и через 8 дней их количество на базе стало одинаковым. Сколько всего тонн овощей вывозили ежедневно с базы?</a:t>
          </a:r>
          <a:endParaRPr lang="ru-RU" sz="2600" kern="1200" dirty="0"/>
        </a:p>
      </dsp:txBody>
      <dsp:txXfrm>
        <a:off x="109889" y="266800"/>
        <a:ext cx="8133150" cy="20313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BDEC6B-D74E-42A4-8134-04A7210AF4CB}">
      <dsp:nvSpPr>
        <dsp:cNvPr id="0" name=""/>
        <dsp:cNvSpPr/>
      </dsp:nvSpPr>
      <dsp:spPr>
        <a:xfrm>
          <a:off x="0" y="72013"/>
          <a:ext cx="8064896" cy="36504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0">
            <a:lnSpc>
              <a:spcPct val="90000"/>
            </a:lnSpc>
            <a:spcBef>
              <a:spcPct val="0"/>
            </a:spcBef>
            <a:spcAft>
              <a:spcPct val="35000"/>
            </a:spcAft>
          </a:pPr>
          <a:r>
            <a:rPr lang="ru-RU" sz="2600" i="1" kern="1200" dirty="0" smtClean="0"/>
            <a:t>Задача №1</a:t>
          </a:r>
        </a:p>
        <a:p>
          <a:pPr lvl="0" algn="just" defTabSz="1155700" rtl="0">
            <a:lnSpc>
              <a:spcPct val="90000"/>
            </a:lnSpc>
            <a:spcBef>
              <a:spcPct val="0"/>
            </a:spcBef>
            <a:spcAft>
              <a:spcPct val="35000"/>
            </a:spcAft>
          </a:pPr>
          <a:r>
            <a:rPr lang="ru-RU" sz="2600" kern="1200" dirty="0" smtClean="0"/>
            <a:t>Первый турист проехал 2 ч на велосипеде со скоростью 16 км/ч. Отдохнув 2 ч, он отравился дальше с прежней скоростью. Спустя 4 ч после старта велосипедиста ему вдогонку выехал второй турист на мотоцикле со скоростью 56 км/ч. На каком расстоянии от места старта мотоциклист догонит велосипедиста?</a:t>
          </a:r>
          <a:endParaRPr lang="ru-RU" sz="2600" kern="1200" dirty="0"/>
        </a:p>
      </dsp:txBody>
      <dsp:txXfrm>
        <a:off x="178198" y="250211"/>
        <a:ext cx="7708500" cy="329400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BDEC6B-D74E-42A4-8134-04A7210AF4CB}">
      <dsp:nvSpPr>
        <dsp:cNvPr id="0" name=""/>
        <dsp:cNvSpPr/>
      </dsp:nvSpPr>
      <dsp:spPr>
        <a:xfrm>
          <a:off x="0" y="2"/>
          <a:ext cx="8064896" cy="37206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ru-RU" sz="3000" i="1" kern="1200" dirty="0" smtClean="0"/>
            <a:t>Задача №2</a:t>
          </a:r>
        </a:p>
        <a:p>
          <a:pPr lvl="0" algn="just" defTabSz="1333500" rtl="0">
            <a:lnSpc>
              <a:spcPct val="90000"/>
            </a:lnSpc>
            <a:spcBef>
              <a:spcPct val="0"/>
            </a:spcBef>
            <a:spcAft>
              <a:spcPct val="35000"/>
            </a:spcAft>
          </a:pPr>
          <a:r>
            <a:rPr lang="ru-RU" sz="3000" i="0" kern="1200" dirty="0" smtClean="0"/>
            <a:t>Из пункта A в пункт B отправились три машины друг за другом с интервалом в 1 ч. Скорость первой машины равна 50 км/ч, а второй — 60 км/ч. Найти скорость третьей машины, если известно, что она догнала первые две машины одновременно.</a:t>
          </a:r>
          <a:endParaRPr lang="ru-RU" sz="3000" i="0" kern="1200" dirty="0"/>
        </a:p>
      </dsp:txBody>
      <dsp:txXfrm>
        <a:off x="181625" y="181627"/>
        <a:ext cx="7701646" cy="335735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BDEC6B-D74E-42A4-8134-04A7210AF4CB}">
      <dsp:nvSpPr>
        <dsp:cNvPr id="0" name=""/>
        <dsp:cNvSpPr/>
      </dsp:nvSpPr>
      <dsp:spPr>
        <a:xfrm>
          <a:off x="0" y="30616"/>
          <a:ext cx="8064896" cy="365976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ru-RU" sz="3400" i="1" kern="1200" dirty="0" smtClean="0"/>
            <a:t>Задача №3</a:t>
          </a:r>
        </a:p>
        <a:p>
          <a:pPr lvl="0" algn="just" defTabSz="1511300" rtl="0">
            <a:lnSpc>
              <a:spcPct val="90000"/>
            </a:lnSpc>
            <a:spcBef>
              <a:spcPct val="0"/>
            </a:spcBef>
            <a:spcAft>
              <a:spcPct val="35000"/>
            </a:spcAft>
          </a:pPr>
          <a:r>
            <a:rPr lang="ru-RU" sz="3400" i="0" kern="1200" dirty="0" smtClean="0"/>
            <a:t>Поезд был задержан в пути на 12 мин, а затем на расстоянии 60 км наверстал потерянное время, увеличив скорость на 15 км/ч. Найти первоначальную скорость поезда.</a:t>
          </a:r>
          <a:endParaRPr lang="ru-RU" sz="3400" i="0" kern="1200" dirty="0"/>
        </a:p>
      </dsp:txBody>
      <dsp:txXfrm>
        <a:off x="178655" y="209271"/>
        <a:ext cx="7707586" cy="33024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A43B40-9E48-4773-AD1F-BCE3F9DEC6CB}">
      <dsp:nvSpPr>
        <dsp:cNvPr id="0" name=""/>
        <dsp:cNvSpPr/>
      </dsp:nvSpPr>
      <dsp:spPr>
        <a:xfrm>
          <a:off x="0" y="0"/>
          <a:ext cx="6264695" cy="1511219"/>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167640" rIns="167640" bIns="167640" numCol="1" spcCol="1270" anchor="ctr" anchorCtr="0">
          <a:noAutofit/>
        </a:bodyPr>
        <a:lstStyle/>
        <a:p>
          <a:pPr lvl="0" algn="ctr" defTabSz="1955800" rtl="0">
            <a:lnSpc>
              <a:spcPct val="90000"/>
            </a:lnSpc>
            <a:spcBef>
              <a:spcPct val="0"/>
            </a:spcBef>
            <a:spcAft>
              <a:spcPct val="35000"/>
            </a:spcAft>
          </a:pPr>
          <a:r>
            <a:rPr lang="ru-RU" sz="4400" b="1" kern="1200" dirty="0" smtClean="0"/>
            <a:t>Задачи на </a:t>
          </a:r>
          <a:r>
            <a:rPr lang="ru-RU" sz="4400" b="1" kern="1200" dirty="0" smtClean="0"/>
            <a:t>совместную работу</a:t>
          </a:r>
          <a:endParaRPr lang="ru-RU" sz="4400" b="1" kern="1200" dirty="0"/>
        </a:p>
      </dsp:txBody>
      <dsp:txXfrm>
        <a:off x="73772" y="73772"/>
        <a:ext cx="6117151" cy="136367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BDEC6B-D74E-42A4-8134-04A7210AF4CB}">
      <dsp:nvSpPr>
        <dsp:cNvPr id="0" name=""/>
        <dsp:cNvSpPr/>
      </dsp:nvSpPr>
      <dsp:spPr>
        <a:xfrm>
          <a:off x="0" y="173562"/>
          <a:ext cx="8064896" cy="344448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ru-RU" sz="3200" i="1" kern="1200" dirty="0" smtClean="0"/>
            <a:t>Задача №1</a:t>
          </a:r>
        </a:p>
        <a:p>
          <a:pPr lvl="0" algn="just" defTabSz="1422400" rtl="0">
            <a:lnSpc>
              <a:spcPct val="90000"/>
            </a:lnSpc>
            <a:spcBef>
              <a:spcPct val="0"/>
            </a:spcBef>
            <a:spcAft>
              <a:spcPct val="35000"/>
            </a:spcAft>
          </a:pPr>
          <a:r>
            <a:rPr lang="ru-RU" sz="3200" i="0" kern="1200" dirty="0" smtClean="0"/>
            <a:t>Первая бригада может выполнить задание за  36  часов, а вторая бригада может выполнить то же задание за  18  часов. За сколько часов это задание выполнят две бригады при совместной работе?</a:t>
          </a:r>
          <a:endParaRPr lang="ru-RU" sz="3200" i="0" kern="1200" dirty="0"/>
        </a:p>
      </dsp:txBody>
      <dsp:txXfrm>
        <a:off x="168146" y="341708"/>
        <a:ext cx="7728604" cy="31081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BDEC6B-D74E-42A4-8134-04A7210AF4CB}">
      <dsp:nvSpPr>
        <dsp:cNvPr id="0" name=""/>
        <dsp:cNvSpPr/>
      </dsp:nvSpPr>
      <dsp:spPr>
        <a:xfrm>
          <a:off x="0" y="2"/>
          <a:ext cx="8064896" cy="37206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ru-RU" sz="3000" i="1" kern="1200" dirty="0" smtClean="0"/>
            <a:t>Задача №2</a:t>
          </a:r>
        </a:p>
        <a:p>
          <a:pPr lvl="0" algn="just" defTabSz="1333500" rtl="0">
            <a:lnSpc>
              <a:spcPct val="90000"/>
            </a:lnSpc>
            <a:spcBef>
              <a:spcPct val="0"/>
            </a:spcBef>
            <a:spcAft>
              <a:spcPct val="35000"/>
            </a:spcAft>
          </a:pPr>
          <a:r>
            <a:rPr lang="ru-RU" sz="3000" i="0" kern="1200" dirty="0" smtClean="0"/>
            <a:t>Расстояние между двумя сёлами пешеход проходит за  60  минут, а велосипедист проезжает за  20  минут. Через сколько минут они встретятся, если отправятся одновременно навстречу друг другу из этих сёл?</a:t>
          </a:r>
          <a:endParaRPr lang="ru-RU" sz="3000" i="0" kern="1200" dirty="0"/>
        </a:p>
      </dsp:txBody>
      <dsp:txXfrm>
        <a:off x="181625" y="181627"/>
        <a:ext cx="7701646" cy="335735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BDEC6B-D74E-42A4-8134-04A7210AF4CB}">
      <dsp:nvSpPr>
        <dsp:cNvPr id="0" name=""/>
        <dsp:cNvSpPr/>
      </dsp:nvSpPr>
      <dsp:spPr>
        <a:xfrm>
          <a:off x="0" y="30616"/>
          <a:ext cx="8064896" cy="365976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rtl="0">
            <a:lnSpc>
              <a:spcPct val="90000"/>
            </a:lnSpc>
            <a:spcBef>
              <a:spcPct val="0"/>
            </a:spcBef>
            <a:spcAft>
              <a:spcPct val="35000"/>
            </a:spcAft>
          </a:pPr>
          <a:r>
            <a:rPr lang="ru-RU" sz="3400" i="1" kern="1200" dirty="0" smtClean="0"/>
            <a:t>Задача №3</a:t>
          </a:r>
        </a:p>
        <a:p>
          <a:pPr lvl="0" algn="just" defTabSz="1511300" rtl="0">
            <a:lnSpc>
              <a:spcPct val="90000"/>
            </a:lnSpc>
            <a:spcBef>
              <a:spcPct val="0"/>
            </a:spcBef>
            <a:spcAft>
              <a:spcPct val="35000"/>
            </a:spcAft>
          </a:pPr>
          <a:r>
            <a:rPr lang="ru-RU" sz="3400" i="0" kern="1200" dirty="0" smtClean="0"/>
            <a:t>Два печника сложили печь за  16  часов. Известно, что первый из них, работая один, сложил бы печь за  24  часа. За сколько часов второй печник, работая один, сложил бы ту же печь?</a:t>
          </a:r>
          <a:endParaRPr lang="ru-RU" sz="3400" i="0" kern="1200" dirty="0"/>
        </a:p>
      </dsp:txBody>
      <dsp:txXfrm>
        <a:off x="178655" y="209271"/>
        <a:ext cx="7707586" cy="330245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BDEC6B-D74E-42A4-8134-04A7210AF4CB}">
      <dsp:nvSpPr>
        <dsp:cNvPr id="0" name=""/>
        <dsp:cNvSpPr/>
      </dsp:nvSpPr>
      <dsp:spPr>
        <a:xfrm>
          <a:off x="0" y="2"/>
          <a:ext cx="8064896" cy="3720600"/>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ru-RU" sz="3000" i="1" kern="1200" dirty="0" smtClean="0"/>
            <a:t>Задача </a:t>
          </a:r>
          <a:r>
            <a:rPr lang="ru-RU" sz="3000" i="1" kern="1200" dirty="0" smtClean="0"/>
            <a:t>№4</a:t>
          </a:r>
          <a:endParaRPr lang="ru-RU" sz="3000" i="1" kern="1200" dirty="0" smtClean="0"/>
        </a:p>
        <a:p>
          <a:pPr lvl="0" algn="just" defTabSz="1333500" rtl="0">
            <a:lnSpc>
              <a:spcPct val="90000"/>
            </a:lnSpc>
            <a:spcBef>
              <a:spcPct val="0"/>
            </a:spcBef>
            <a:spcAft>
              <a:spcPct val="35000"/>
            </a:spcAft>
          </a:pPr>
          <a:r>
            <a:rPr lang="ru-RU" sz="3000" i="0" kern="1200" dirty="0" smtClean="0"/>
            <a:t>Из пунктов  A  и  B  одновременно вышли два пешехода. Они встретились через  40  минут после своего выхода, а через  32  мин после встречи первый пришёл в пункт  B.  Через сколько минут после своего выхода из  B  второй пришёл в пункт  A?</a:t>
          </a:r>
          <a:endParaRPr lang="ru-RU" sz="3000" i="0" kern="1200" dirty="0"/>
        </a:p>
      </dsp:txBody>
      <dsp:txXfrm>
        <a:off x="181625" y="181627"/>
        <a:ext cx="7701646" cy="33573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22.01.2021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22.01.2021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22.01.2021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22.01.2021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22.01.2021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22.01.2021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22.01.2021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1.xml"/><Relationship Id="rId13" Type="http://schemas.openxmlformats.org/officeDocument/2006/relationships/diagramLayout" Target="../diagrams/layout12.xml"/><Relationship Id="rId3" Type="http://schemas.openxmlformats.org/officeDocument/2006/relationships/diagramLayout" Target="../diagrams/layout10.xml"/><Relationship Id="rId7" Type="http://schemas.openxmlformats.org/officeDocument/2006/relationships/diagramData" Target="../diagrams/data11.xml"/><Relationship Id="rId12" Type="http://schemas.openxmlformats.org/officeDocument/2006/relationships/diagramData" Target="../diagrams/data12.xml"/><Relationship Id="rId2" Type="http://schemas.openxmlformats.org/officeDocument/2006/relationships/diagramData" Target="../diagrams/data10.xml"/><Relationship Id="rId16" Type="http://schemas.microsoft.com/office/2007/relationships/diagramDrawing" Target="../diagrams/drawing12.xml"/><Relationship Id="rId1" Type="http://schemas.openxmlformats.org/officeDocument/2006/relationships/slideLayout" Target="../slideLayouts/slideLayout7.xml"/><Relationship Id="rId6" Type="http://schemas.microsoft.com/office/2007/relationships/diagramDrawing" Target="../diagrams/drawing10.xml"/><Relationship Id="rId11" Type="http://schemas.microsoft.com/office/2007/relationships/diagramDrawing" Target="../diagrams/drawing11.xml"/><Relationship Id="rId5" Type="http://schemas.openxmlformats.org/officeDocument/2006/relationships/diagramColors" Target="../diagrams/colors10.xml"/><Relationship Id="rId15" Type="http://schemas.openxmlformats.org/officeDocument/2006/relationships/diagramColors" Target="../diagrams/colors12.xml"/><Relationship Id="rId10" Type="http://schemas.openxmlformats.org/officeDocument/2006/relationships/diagramColors" Target="../diagrams/colors11.xml"/><Relationship Id="rId4" Type="http://schemas.openxmlformats.org/officeDocument/2006/relationships/diagramQuickStyle" Target="../diagrams/quickStyle10.xml"/><Relationship Id="rId9" Type="http://schemas.openxmlformats.org/officeDocument/2006/relationships/diagramQuickStyle" Target="../diagrams/quickStyle11.xml"/><Relationship Id="rId14" Type="http://schemas.openxmlformats.org/officeDocument/2006/relationships/diagramQuickStyle" Target="../diagrams/quickStyle1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2.jp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2295065115"/>
              </p:ext>
            </p:extLst>
          </p:nvPr>
        </p:nvGraphicFramePr>
        <p:xfrm>
          <a:off x="2051720" y="548680"/>
          <a:ext cx="5112568" cy="10081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15364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4225101084"/>
              </p:ext>
            </p:extLst>
          </p:nvPr>
        </p:nvGraphicFramePr>
        <p:xfrm>
          <a:off x="467544" y="44624"/>
          <a:ext cx="7992888" cy="1872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Схема 4"/>
          <p:cNvGraphicFramePr/>
          <p:nvPr>
            <p:extLst>
              <p:ext uri="{D42A27DB-BD31-4B8C-83A1-F6EECF244321}">
                <p14:modId xmlns:p14="http://schemas.microsoft.com/office/powerpoint/2010/main" val="3765880313"/>
              </p:ext>
            </p:extLst>
          </p:nvPr>
        </p:nvGraphicFramePr>
        <p:xfrm>
          <a:off x="395536" y="1916832"/>
          <a:ext cx="8064896" cy="244827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7" name="Схема 6"/>
          <p:cNvGraphicFramePr/>
          <p:nvPr>
            <p:extLst>
              <p:ext uri="{D42A27DB-BD31-4B8C-83A1-F6EECF244321}">
                <p14:modId xmlns:p14="http://schemas.microsoft.com/office/powerpoint/2010/main" val="128420481"/>
              </p:ext>
            </p:extLst>
          </p:nvPr>
        </p:nvGraphicFramePr>
        <p:xfrm>
          <a:off x="395536" y="4293096"/>
          <a:ext cx="8352928" cy="256490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34737768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4179688829"/>
              </p:ext>
            </p:extLst>
          </p:nvPr>
        </p:nvGraphicFramePr>
        <p:xfrm>
          <a:off x="611560" y="908720"/>
          <a:ext cx="8064896"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34025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1775219468"/>
              </p:ext>
            </p:extLst>
          </p:nvPr>
        </p:nvGraphicFramePr>
        <p:xfrm>
          <a:off x="611560" y="908720"/>
          <a:ext cx="8064896"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9767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3685909952"/>
              </p:ext>
            </p:extLst>
          </p:nvPr>
        </p:nvGraphicFramePr>
        <p:xfrm>
          <a:off x="611560" y="908720"/>
          <a:ext cx="8064896"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61516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4241766875"/>
              </p:ext>
            </p:extLst>
          </p:nvPr>
        </p:nvGraphicFramePr>
        <p:xfrm>
          <a:off x="1619672" y="548680"/>
          <a:ext cx="6264696" cy="1512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34248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2078440465"/>
              </p:ext>
            </p:extLst>
          </p:nvPr>
        </p:nvGraphicFramePr>
        <p:xfrm>
          <a:off x="611560" y="908720"/>
          <a:ext cx="8064896"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38605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3295964189"/>
              </p:ext>
            </p:extLst>
          </p:nvPr>
        </p:nvGraphicFramePr>
        <p:xfrm>
          <a:off x="611560" y="908720"/>
          <a:ext cx="8064896"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53052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92636529"/>
              </p:ext>
            </p:extLst>
          </p:nvPr>
        </p:nvGraphicFramePr>
        <p:xfrm>
          <a:off x="611560" y="908720"/>
          <a:ext cx="8064896"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08566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1986930010"/>
              </p:ext>
            </p:extLst>
          </p:nvPr>
        </p:nvGraphicFramePr>
        <p:xfrm>
          <a:off x="611560" y="908720"/>
          <a:ext cx="8064896" cy="3744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6647196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424</Words>
  <Application>Microsoft Office PowerPoint</Application>
  <PresentationFormat>Экран (4:3)</PresentationFormat>
  <Paragraphs>19</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7</dc:creator>
  <cp:lastModifiedBy>7</cp:lastModifiedBy>
  <cp:revision>4</cp:revision>
  <dcterms:created xsi:type="dcterms:W3CDTF">2021-01-22T09:42:48Z</dcterms:created>
  <dcterms:modified xsi:type="dcterms:W3CDTF">2021-01-22T16:21:06Z</dcterms:modified>
</cp:coreProperties>
</file>