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257" r:id="rId3"/>
    <p:sldId id="259" r:id="rId4"/>
    <p:sldId id="258" r:id="rId5"/>
    <p:sldId id="260" r:id="rId6"/>
    <p:sldId id="263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29" autoAdjust="0"/>
    <p:restoredTop sz="94660"/>
  </p:normalViewPr>
  <p:slideViewPr>
    <p:cSldViewPr>
      <p:cViewPr varScale="1">
        <p:scale>
          <a:sx n="87" d="100"/>
          <a:sy n="87" d="100"/>
        </p:scale>
        <p:origin x="-145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ultiurok.ru/files/proekt-sozdanie-saita-na-iazyke-html.html?ysclid=lopxivavkv164442646" TargetMode="External"/><Relationship Id="rId2" Type="http://schemas.openxmlformats.org/officeDocument/2006/relationships/hyperlink" Target="https://uguide.ru/konstruktor-sajtov-ucoz-obzor-otzyvy-primery-sajtov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blog.callibri.ru/struktura-sovremennogo-saita-ot-reg-ru?ysclid=lph7z74h68614141399" TargetMode="External"/><Relationship Id="rId4" Type="http://schemas.openxmlformats.org/officeDocument/2006/relationships/hyperlink" Target="https://videouroki.net/razrabotki/kursovaia-rabota-na-tiemu-sozdaniie-web-stranits-s-pomoshch-iu-iazyka-html.html?ysclid=lopyb7xxip925385292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780928"/>
            <a:ext cx="7632848" cy="158417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ИТОГОВЫЙ ИНДИВИДУАЛЬНЫЙ ПРОЕКТ</a:t>
            </a:r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Разработка </a:t>
            </a:r>
            <a:r>
              <a:rPr lang="en-US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web-</a:t>
            </a:r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сайтов с использованием языка разметки гипертекста </a:t>
            </a:r>
            <a:r>
              <a:rPr lang="en-US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HTML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Тип проекта: творческий 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5157192"/>
            <a:ext cx="3816424" cy="1078883"/>
          </a:xfrm>
        </p:spPr>
        <p:txBody>
          <a:bodyPr>
            <a:noAutofit/>
          </a:bodyPr>
          <a:lstStyle/>
          <a:p>
            <a:pPr marL="26988" indent="328613">
              <a:spcBef>
                <a:spcPts val="0"/>
              </a:spcBef>
            </a:pPr>
            <a:r>
              <a:rPr lang="ru-RU" sz="20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00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Полторацкая Т.Н,</a:t>
            </a:r>
            <a:endParaRPr lang="ru-RU" sz="2000" cap="none" spc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988" indent="328613"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бучающаяся 9 «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0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pPr marL="26988" indent="328613">
              <a:spcBef>
                <a:spcPts val="0"/>
              </a:spcBef>
            </a:pPr>
            <a:r>
              <a:rPr lang="ru-RU" sz="20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«СОШ №4»</a:t>
            </a:r>
          </a:p>
          <a:p>
            <a:pPr marL="26988" indent="328613">
              <a:spcBef>
                <a:spcPts val="0"/>
              </a:spcBef>
            </a:pPr>
            <a:r>
              <a:rPr lang="ru-RU" sz="20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Наставник</a:t>
            </a:r>
            <a:r>
              <a:rPr lang="ru-RU" sz="200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Никонова М.М,</a:t>
            </a:r>
            <a:endParaRPr lang="ru-RU" sz="2000" cap="none" spc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988" indent="328613"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читель информатики</a:t>
            </a:r>
            <a:endParaRPr lang="ru-RU" sz="2000" cap="none" spc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cap="none" spc="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cap="none" spc="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000" cap="none" spc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38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692696"/>
            <a:ext cx="7956376" cy="43204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: разработать кулинарный сайт для моей мамы с помощью языка HTML</a:t>
            </a:r>
            <a:endParaRPr lang="ru-RU" sz="2600" b="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600" b="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b="0" dirty="0">
                <a:latin typeface="Times New Roman" pitchFamily="18" charset="0"/>
                <a:cs typeface="Times New Roman" pitchFamily="18" charset="0"/>
              </a:rPr>
              <a:t>Изучить основы языка HTML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b="0" dirty="0">
                <a:latin typeface="Times New Roman" pitchFamily="18" charset="0"/>
                <a:cs typeface="Times New Roman" pitchFamily="18" charset="0"/>
              </a:rPr>
              <a:t>Изучить основные способы создания Web – страниц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b="0" dirty="0">
                <a:latin typeface="Times New Roman" pitchFamily="18" charset="0"/>
                <a:cs typeface="Times New Roman" pitchFamily="18" charset="0"/>
              </a:rPr>
              <a:t>Продумать и спроектировать </a:t>
            </a:r>
            <a:r>
              <a:rPr lang="ru-RU" sz="2600" b="0" dirty="0" smtClean="0">
                <a:latin typeface="Times New Roman" pitchFamily="18" charset="0"/>
                <a:cs typeface="Times New Roman" pitchFamily="18" charset="0"/>
              </a:rPr>
              <a:t>будущий </a:t>
            </a:r>
            <a:r>
              <a:rPr lang="ru-RU" sz="2600" b="0" dirty="0">
                <a:latin typeface="Times New Roman" pitchFamily="18" charset="0"/>
                <a:cs typeface="Times New Roman" pitchFamily="18" charset="0"/>
              </a:rPr>
              <a:t>сайт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b="0" dirty="0">
                <a:latin typeface="Times New Roman" pitchFamily="18" charset="0"/>
                <a:cs typeface="Times New Roman" pitchFamily="18" charset="0"/>
              </a:rPr>
              <a:t>Собрать информацию, необходимую для верстки страниц сайта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b="0" dirty="0">
                <a:latin typeface="Times New Roman" pitchFamily="18" charset="0"/>
                <a:cs typeface="Times New Roman" pitchFamily="18" charset="0"/>
              </a:rPr>
              <a:t>Продумать внешний вид сайта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600" b="0" dirty="0">
                <a:latin typeface="Times New Roman" pitchFamily="18" charset="0"/>
                <a:cs typeface="Times New Roman" pitchFamily="18" charset="0"/>
              </a:rPr>
              <a:t>Создать сайт</a:t>
            </a:r>
          </a:p>
          <a:p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44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1939" y="332656"/>
            <a:ext cx="7520940" cy="54864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Вид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html-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страницы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052736"/>
            <a:ext cx="7488832" cy="35283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Блокноте</a:t>
            </a:r>
          </a:p>
          <a:p>
            <a:pPr marL="0" indent="0">
              <a:buNone/>
            </a:pP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731" y="1628800"/>
            <a:ext cx="4464496" cy="3292779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36874"/>
            <a:ext cx="7889181" cy="5104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677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6347713" cy="1320800"/>
          </a:xfrm>
        </p:spPr>
        <p:txBody>
          <a:bodyPr>
            <a:normAutofit/>
          </a:bodyPr>
          <a:lstStyle/>
          <a:p>
            <a:pPr algn="ctr"/>
            <a:r>
              <a:rPr lang="ru-RU" sz="240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Гиперссылки</a:t>
            </a:r>
            <a:endParaRPr lang="ru-RU" sz="2400" cap="none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08720"/>
            <a:ext cx="784887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157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5608" y="205629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Примеры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идеальной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структуры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сайтов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96752"/>
            <a:ext cx="4462659" cy="2316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717032"/>
            <a:ext cx="4104456" cy="3078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751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Проектный продукт</a:t>
            </a:r>
            <a:endParaRPr lang="ru-RU" sz="2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7920880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071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</a:rPr>
              <a:t>Список литературы</a:t>
            </a:r>
            <a:endParaRPr lang="ru-RU" sz="32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39496" indent="-457200">
              <a:buFont typeface="+mj-lt"/>
              <a:buAutoNum type="arabicPeriod"/>
            </a:pPr>
            <a:r>
              <a:rPr lang="en-US" sz="2400" dirty="0" smtClean="0">
                <a:hlinkClick r:id="rId2"/>
              </a:rPr>
              <a:t>https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uguide.ru/konstruktor-sajtov-ucoz-obzor-otzyvy-primery-sajtov</a:t>
            </a:r>
            <a:endParaRPr lang="en-US" sz="2400" dirty="0"/>
          </a:p>
          <a:p>
            <a:pPr marL="539496" indent="-457200">
              <a:buFont typeface="+mj-lt"/>
              <a:buAutoNum type="arabicPeriod"/>
            </a:pPr>
            <a:r>
              <a:rPr lang="en-US" sz="2400" dirty="0">
                <a:hlinkClick r:id="rId3"/>
              </a:rPr>
              <a:t>https://</a:t>
            </a:r>
            <a:r>
              <a:rPr lang="en-US" sz="2400" dirty="0" smtClean="0">
                <a:hlinkClick r:id="rId3"/>
              </a:rPr>
              <a:t>multiurok.ru/files/proekt-sozdanie-saita-na-iazyke-html.html?ysclid=lopxivavkv164442646</a:t>
            </a:r>
            <a:endParaRPr lang="en-US" sz="2400" dirty="0"/>
          </a:p>
          <a:p>
            <a:pPr marL="539496" indent="-457200">
              <a:buFont typeface="+mj-lt"/>
              <a:buAutoNum type="arabicPeriod"/>
            </a:pPr>
            <a:r>
              <a:rPr lang="en-US" sz="2400" dirty="0">
                <a:hlinkClick r:id="rId4"/>
              </a:rPr>
              <a:t>https://</a:t>
            </a:r>
            <a:r>
              <a:rPr lang="en-US" sz="2400" dirty="0" smtClean="0">
                <a:hlinkClick r:id="rId4"/>
              </a:rPr>
              <a:t>videouroki.net/razrabotki/kursovaia-rabota-na-tiemu-sozdaniie-web-stranits-s-pomoshch-iu-iazyka-html.html?ysclid=lopyb7xxip925385292</a:t>
            </a:r>
            <a:endParaRPr lang="en-US" sz="2400" dirty="0" smtClean="0"/>
          </a:p>
          <a:p>
            <a:pPr marL="539496" indent="-457200">
              <a:buFont typeface="+mj-lt"/>
              <a:buAutoNum type="arabicPeriod"/>
            </a:pPr>
            <a:r>
              <a:rPr lang="en-US" sz="2400" dirty="0">
                <a:hlinkClick r:id="rId5"/>
              </a:rPr>
              <a:t>https://</a:t>
            </a:r>
            <a:r>
              <a:rPr lang="en-US" sz="2400" dirty="0" smtClean="0">
                <a:hlinkClick r:id="rId5"/>
              </a:rPr>
              <a:t>blog.callibri.ru/struktura-sovremennogo-saita-ot-reg-ru?ysclid=lph7z74h68614141399</a:t>
            </a:r>
            <a:endParaRPr lang="en-US" sz="2400" dirty="0" smtClean="0"/>
          </a:p>
          <a:p>
            <a:pPr marL="539496" indent="-457200">
              <a:buFont typeface="+mj-lt"/>
              <a:buAutoNum type="arabicPeriod"/>
            </a:pPr>
            <a:endParaRPr lang="en-US" sz="2400" dirty="0"/>
          </a:p>
          <a:p>
            <a:pPr marL="539496" indent="-457200">
              <a:buFont typeface="+mj-lt"/>
              <a:buAutoNum type="arabicPeriod"/>
            </a:pPr>
            <a:endParaRPr lang="en-US" sz="2400" dirty="0"/>
          </a:p>
          <a:p>
            <a:pPr marL="539496" indent="-457200">
              <a:buFont typeface="+mj-lt"/>
              <a:buAutoNum type="arabicPeriod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7283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2780928"/>
            <a:ext cx="7632848" cy="158417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ИТОГОВЫЙ ИНДИВИДУАЛЬНЫЙ ПРОЕКТ</a:t>
            </a:r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Разработка </a:t>
            </a:r>
            <a:r>
              <a:rPr lang="en-US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web-</a:t>
            </a:r>
            <a:r>
              <a:rPr lang="ru-RU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сайтов с использованием языка разметки гипертекста </a:t>
            </a:r>
            <a:r>
              <a:rPr lang="en-US" sz="32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HTML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Тип проекта: творческий </a:t>
            </a:r>
            <a:endParaRPr lang="ru-RU" sz="24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5157192"/>
            <a:ext cx="3816424" cy="1078883"/>
          </a:xfrm>
        </p:spPr>
        <p:txBody>
          <a:bodyPr>
            <a:noAutofit/>
          </a:bodyPr>
          <a:lstStyle/>
          <a:p>
            <a:pPr marL="26988" indent="328613">
              <a:spcBef>
                <a:spcPts val="0"/>
              </a:spcBef>
            </a:pPr>
            <a:r>
              <a:rPr lang="ru-RU" sz="20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00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Полторацкая Т.Н,</a:t>
            </a:r>
            <a:endParaRPr lang="ru-RU" sz="2000" cap="none" spc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988" indent="328613"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бучающаяся 9 «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0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pPr marL="26988" indent="328613">
              <a:spcBef>
                <a:spcPts val="0"/>
              </a:spcBef>
            </a:pPr>
            <a:r>
              <a:rPr lang="ru-RU" sz="20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«СОШ №4»</a:t>
            </a:r>
          </a:p>
          <a:p>
            <a:pPr marL="26988" indent="328613">
              <a:spcBef>
                <a:spcPts val="0"/>
              </a:spcBef>
            </a:pPr>
            <a:r>
              <a:rPr lang="ru-RU" sz="2000" cap="none" spc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Наставник</a:t>
            </a:r>
            <a:r>
              <a:rPr lang="ru-RU" sz="200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Никонова М.М,</a:t>
            </a:r>
            <a:endParaRPr lang="ru-RU" sz="2000" cap="none" spc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988" indent="328613">
              <a:spcBef>
                <a:spcPts val="0"/>
              </a:spcBef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cap="none" spc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читель информатики</a:t>
            </a:r>
            <a:endParaRPr lang="ru-RU" sz="2000" cap="none" spc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cap="none" spc="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cap="none" spc="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000" cap="none" spc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96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382</TotalTime>
  <Words>119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 ИТОГОВЫЙ ИНДИВИДУАЛЬНЫЙ ПРОЕКТ   Разработка web-сайтов с использованием языка разметки гипертекста HTML  Тип проекта: творческий </vt:lpstr>
      <vt:lpstr>Презентация PowerPoint</vt:lpstr>
      <vt:lpstr>Вид html-страницы в:</vt:lpstr>
      <vt:lpstr>Гиперссылки</vt:lpstr>
      <vt:lpstr>Примеры идеальной структуры сайтов</vt:lpstr>
      <vt:lpstr>Проектный продукт</vt:lpstr>
      <vt:lpstr>Список литературы</vt:lpstr>
      <vt:lpstr> ИТОГОВЫЙ ИНДИВИДУАЛЬНЫЙ ПРОЕКТ   Разработка web-сайтов с использованием языка разметки гипертекста HTML  Тип проекта: творческий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Руслан Полторацкий</cp:lastModifiedBy>
  <cp:revision>40</cp:revision>
  <dcterms:created xsi:type="dcterms:W3CDTF">2023-01-18T09:03:32Z</dcterms:created>
  <dcterms:modified xsi:type="dcterms:W3CDTF">2023-12-12T14:14:10Z</dcterms:modified>
</cp:coreProperties>
</file>