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469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189" y="1988840"/>
            <a:ext cx="8735545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Правила дорожного движения </a:t>
            </a:r>
          </a:p>
          <a:p>
            <a:pPr algn="ctr"/>
            <a:r>
              <a:rPr lang="ru-RU" sz="4800" b="0" cap="none" spc="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зимний период</a:t>
            </a:r>
            <a:endParaRPr lang="ru-RU" sz="4800" b="0" cap="none" spc="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5085184"/>
            <a:ext cx="3445559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Подготовила</a:t>
            </a:r>
            <a:r>
              <a:rPr lang="ru-RU" dirty="0" smtClean="0"/>
              <a:t>:</a:t>
            </a:r>
            <a:endParaRPr lang="ru-RU" dirty="0" smtClean="0"/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smtClean="0"/>
              <a:t>г. Копейск (Челябинская область)</a:t>
            </a:r>
          </a:p>
          <a:p>
            <a:pPr algn="r"/>
            <a:r>
              <a:rPr lang="ru-RU" dirty="0" smtClean="0"/>
              <a:t>Евстефеева Юлия Андреевна</a:t>
            </a:r>
          </a:p>
        </p:txBody>
      </p:sp>
    </p:spTree>
    <p:extLst>
      <p:ext uri="{BB962C8B-B14F-4D97-AF65-F5344CB8AC3E}">
        <p14:creationId xmlns:p14="http://schemas.microsoft.com/office/powerpoint/2010/main" val="235957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08912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О чем нужно помнить, чтобы избежать несчастных случаев на дороге </a:t>
            </a:r>
            <a:r>
              <a:rPr lang="ru-RU" sz="3200" b="1" dirty="0" smtClean="0"/>
              <a:t>зимой: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1556792"/>
            <a:ext cx="496855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В зимнее время года темнеет раньше, что повышает риск ошибки на дороге.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977515" y="3066058"/>
            <a:ext cx="6552728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Возникает опасность не заметить приближающийся транспорт: сугробы на обочине; стоящие заснеженные автомобили; сужение дороги из-за снега на обочине.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57157" y="4829436"/>
            <a:ext cx="561662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В гололед высока вероятность заноса машин на дороге.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877272"/>
            <a:ext cx="64087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Яркое солнце и ослепительно белый снег также могут стать помехой видимости на дороге.</a:t>
            </a:r>
            <a:endParaRPr lang="ru-RU" sz="2400" dirty="0"/>
          </a:p>
        </p:txBody>
      </p:sp>
      <p:pic>
        <p:nvPicPr>
          <p:cNvPr id="1026" name="Picture 2" descr="https://spburannoe.ru/novosti/pravila-dorozhnogo-dvizheniya-v-zimnii-period/@@download/image/5_15767338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34" y="1893025"/>
            <a:ext cx="1772031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577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704856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Носите одежду </a:t>
            </a:r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со </a:t>
            </a:r>
            <a:r>
              <a:rPr lang="ru-RU" sz="3200" dirty="0" err="1">
                <a:solidFill>
                  <a:srgbClr val="FF0000"/>
                </a:solidFill>
              </a:rPr>
              <a:t>световозвращающими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элементами!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odezhda.guru/wp-content/uploads/2018/06/Svetootrazhayushhie-elementy-na-ryukzaka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31780"/>
            <a:ext cx="3240360" cy="266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gas-kvas.com/uploads/posts/2023-01/1674060647_gas-kvas-com-p-risunki-na-temu-svetootrazhateli-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31780"/>
            <a:ext cx="4495848" cy="2691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797152"/>
            <a:ext cx="835292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Согласно данным ГИБДД, при езде с ближним светом фар водитель способен увидеть пешехода на расстоянии 25-50 метров. Если же пешеход применяет </a:t>
            </a:r>
            <a:r>
              <a:rPr lang="ru-RU" sz="2400" dirty="0" err="1" smtClean="0"/>
              <a:t>световозвращатель</a:t>
            </a:r>
            <a:r>
              <a:rPr lang="ru-RU" sz="2400" dirty="0"/>
              <a:t>, то это расстояние увеличивается до 150-200 метров.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01166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672" y="476672"/>
            <a:ext cx="77048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Не катайтесь у </a:t>
            </a:r>
            <a:r>
              <a:rPr lang="ru-RU" sz="3200" dirty="0" smtClean="0">
                <a:solidFill>
                  <a:srgbClr val="FF0000"/>
                </a:solidFill>
              </a:rPr>
              <a:t>дороги!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3903" y="5157192"/>
            <a:ext cx="83529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Склон, который выбирается для спуска на ватрушке, </a:t>
            </a:r>
            <a:r>
              <a:rPr lang="ru-RU" sz="2400" dirty="0" err="1"/>
              <a:t>снегокате</a:t>
            </a:r>
            <a:r>
              <a:rPr lang="ru-RU" sz="2400" dirty="0"/>
              <a:t> или лыжах, должен быть вдалеке от дороги. </a:t>
            </a:r>
            <a:endParaRPr lang="ru-RU" sz="2400" dirty="0"/>
          </a:p>
        </p:txBody>
      </p:sp>
      <p:pic>
        <p:nvPicPr>
          <p:cNvPr id="3074" name="Picture 2" descr="https://gas-kvas.com/uploads/posts/2023-01/1673589483_gas-kvas-com-p-risunki-detskie-bezopasnost-zimo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733" y="1412776"/>
            <a:ext cx="5903367" cy="3320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1898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672" y="476672"/>
            <a:ext cx="77048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Выбирайте регулируемые переходы</a:t>
            </a:r>
            <a:r>
              <a:rPr lang="ru-RU" sz="3200" dirty="0" smtClean="0">
                <a:solidFill>
                  <a:srgbClr val="FF0000"/>
                </a:solidFill>
              </a:rPr>
              <a:t>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1035" y="4941168"/>
            <a:ext cx="8352928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Зимой из-за снега и льда тормозной путь автомобиля увеличивается. Пересекать проезжую часть дороги лучше по переходу со светофором и, убедившись, что все машины остановились.</a:t>
            </a:r>
            <a:endParaRPr lang="ru-RU" sz="2400" dirty="0"/>
          </a:p>
        </p:txBody>
      </p:sp>
      <p:pic>
        <p:nvPicPr>
          <p:cNvPr id="4098" name="Picture 2" descr="https://krasnoeselo.moscow/wp-content/uploads/sites/5/2017/12/GIBDD-U-ZOOPARKA-HAYREZ-GER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06" y="1340768"/>
            <a:ext cx="4362985" cy="32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638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672" y="476672"/>
            <a:ext cx="77048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Проявляйте повышенную </a:t>
            </a:r>
            <a:r>
              <a:rPr lang="ru-RU" sz="3200" dirty="0" smtClean="0">
                <a:solidFill>
                  <a:srgbClr val="FF0000"/>
                </a:solidFill>
              </a:rPr>
              <a:t>осторожность!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3554901" cy="304698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Зимой мест закрытого обзора становится больше. Помешать увидеть транспорт могут сугробы и заснеженные автомобили. Значит, нужно быть крайне внимательным.</a:t>
            </a:r>
            <a:endParaRPr lang="ru-RU" sz="2400" dirty="0"/>
          </a:p>
        </p:txBody>
      </p:sp>
      <p:pic>
        <p:nvPicPr>
          <p:cNvPr id="5124" name="Picture 4" descr="https://api.bashinform.ru/attachments/d5d1c8e920c04c7cd5c146c09c143b1ebfa1bed9/store/crop/0/0/289/296/1600/0/0/cd4fbd10a116ec08182943af76308b9482002d2a0e9a16c5e1b48732ab28/9530c44ef8d15840948178c2028d725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463705" cy="457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351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672" y="476672"/>
            <a:ext cx="77048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Не стойте рядом с буксующей </a:t>
            </a:r>
            <a:r>
              <a:rPr lang="ru-RU" sz="3200" dirty="0" smtClean="0">
                <a:solidFill>
                  <a:srgbClr val="FF0000"/>
                </a:solidFill>
              </a:rPr>
              <a:t>машиной!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229200"/>
            <a:ext cx="8352928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Из-под колес могут вылететь куски льда, но главное - машина способна неожиданно тронуться и рвануть в любую сторону.</a:t>
            </a:r>
            <a:endParaRPr lang="ru-RU" sz="2400" dirty="0"/>
          </a:p>
        </p:txBody>
      </p:sp>
      <p:pic>
        <p:nvPicPr>
          <p:cNvPr id="6146" name="Picture 2" descr="https://fsd.multiurok.ru/html/2017/01/16/s_587c5eed162b9/530120_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691" y="1412776"/>
            <a:ext cx="4962818" cy="354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378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672" y="476672"/>
            <a:ext cx="770485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Не перебегайте </a:t>
            </a:r>
            <a:r>
              <a:rPr lang="ru-RU" sz="3200" dirty="0" smtClean="0">
                <a:solidFill>
                  <a:srgbClr val="FF0000"/>
                </a:solidFill>
              </a:rPr>
              <a:t>дорогу!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3508" y="4293096"/>
            <a:ext cx="8352928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В темноте легко ошибиться в определении расстояния до едущего автомобиля. Кроме того, на мокром или заснеженном асфальте тормозной путь автомобиля увеличивается в несколько раз. Дождитесь, когда автомобиль полностью остановится перед «зеброй» и уже тогда переходите дорогу.</a:t>
            </a:r>
            <a:endParaRPr lang="ru-RU" sz="2400" dirty="0"/>
          </a:p>
        </p:txBody>
      </p:sp>
      <p:pic>
        <p:nvPicPr>
          <p:cNvPr id="7170" name="Picture 2" descr="https://gas-kvas.com/uploads/posts/2023-02/1676621183_gas-kvas-com-p-pdd-risunok-v-detskii-sad-zimoi-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5976664" cy="275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173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2672" y="2276872"/>
            <a:ext cx="7704856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Берегите себя!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662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292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Евстефеева</dc:creator>
  <cp:lastModifiedBy>Юлия Евстефеева</cp:lastModifiedBy>
  <cp:revision>2</cp:revision>
  <dcterms:created xsi:type="dcterms:W3CDTF">2024-01-08T16:38:13Z</dcterms:created>
  <dcterms:modified xsi:type="dcterms:W3CDTF">2024-01-08T17:00:00Z</dcterms:modified>
</cp:coreProperties>
</file>