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4" r:id="rId3"/>
    <p:sldId id="267" r:id="rId4"/>
    <p:sldId id="282" r:id="rId5"/>
    <p:sldId id="284" r:id="rId6"/>
    <p:sldId id="285" r:id="rId7"/>
    <p:sldId id="286" r:id="rId8"/>
    <p:sldId id="287" r:id="rId9"/>
    <p:sldId id="283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  <a:srgbClr val="FFFFCC"/>
    <a:srgbClr val="CCFF99"/>
    <a:srgbClr val="B80F36"/>
    <a:srgbClr val="E5668C"/>
    <a:srgbClr val="F9D1E2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43" autoAdjust="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21.08.2022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161" y="2852936"/>
            <a:ext cx="6301208" cy="1102022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Дата 3"/>
          <p:cNvSpPr txBox="1">
            <a:spLocks/>
          </p:cNvSpPr>
          <p:nvPr userDrawn="1"/>
        </p:nvSpPr>
        <p:spPr>
          <a:xfrm>
            <a:off x="609600" y="650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5E48A96-E1BB-4C8F-80B2-32A47A48A9D5}" type="datetimeFigureOut">
              <a:rPr lang="ru-RU" sz="1200" smtClean="0">
                <a:solidFill>
                  <a:schemeClr val="accent1">
                    <a:lumMod val="50000"/>
                  </a:schemeClr>
                </a:solidFill>
              </a:rPr>
              <a:pPr/>
              <a:t>21.08.2022</a:t>
            </a:fld>
            <a:endParaRPr lang="ru-RU" sz="1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z="1200" smtClean="0">
                <a:solidFill>
                  <a:schemeClr val="accent1">
                    <a:lumMod val="50000"/>
                  </a:schemeClr>
                </a:solidFill>
              </a:rPr>
              <a:pPr/>
              <a:t>‹#›</a:t>
            </a:fld>
            <a:endParaRPr lang="ru-RU" sz="120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2699793" y="260650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406902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800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91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1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1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7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7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8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2"/>
            <a:ext cx="164959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2"/>
            <a:ext cx="121548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9" y="1916834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3" y="260650"/>
            <a:ext cx="6417433" cy="936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1484784"/>
            <a:ext cx="66967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21.08.2022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png"/><Relationship Id="rId7" Type="http://schemas.openxmlformats.org/officeDocument/2006/relationships/image" Target="../media/image1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10" Type="http://schemas.openxmlformats.org/officeDocument/2006/relationships/image" Target="../media/image9.png"/><Relationship Id="rId4" Type="http://schemas.openxmlformats.org/officeDocument/2006/relationships/image" Target="../media/image16.jp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10" Type="http://schemas.openxmlformats.org/officeDocument/2006/relationships/image" Target="../media/image9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Заголовок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b="1" smtClean="0">
                <a:solidFill>
                  <a:schemeClr val="accent1">
                    <a:lumMod val="50000"/>
                  </a:schemeClr>
                </a:solidFill>
              </a:rPr>
              <a:t>слайда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9" b="3153"/>
          <a:stretch/>
        </p:blipFill>
        <p:spPr>
          <a:xfrm rot="16200000">
            <a:off x="2482110" y="-2512812"/>
            <a:ext cx="4179781" cy="91440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МБДОУ «Детский сад «Родничок»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831300"/>
            <a:ext cx="788151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Взаимодействие с родителями в современных условиях в ДОУ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688" y="4965536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Подготовила: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Болгова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Юлия Сергеевна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7020" y="6182941"/>
            <a:ext cx="3080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Рефтинский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2022 г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324526" cy="446449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05779" y="1340768"/>
            <a:ext cx="8712968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«Детство обеспечивается – и это главное – поддержкой семьи как ключевого института развития и социализации ребенка. Нам как никогда нужно создать такую доктрину  развития дошкольного детства, в которой бы вместе, «в одной упряжке», были государство, семья, работники системы образования. Родители – первые воспитатели и учителя ребенка, поэтому их роль в формировании его личности огромна».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35688" y="5063353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А. Г. </a:t>
            </a:r>
            <a:r>
              <a:rPr lang="ru-RU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Асмолов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95" y="6470930"/>
            <a:ext cx="6041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+mj-lt"/>
              </a:rPr>
              <a:t>© </a:t>
            </a:r>
            <a:r>
              <a:rPr lang="ru-RU" dirty="0" err="1">
                <a:latin typeface="+mj-lt"/>
              </a:rPr>
              <a:t>Болгова</a:t>
            </a:r>
            <a:r>
              <a:rPr lang="ru-RU" dirty="0">
                <a:latin typeface="+mj-lt"/>
              </a:rPr>
              <a:t> Ю.С., </a:t>
            </a:r>
            <a:r>
              <a:rPr lang="ru-RU" dirty="0" smtClean="0">
                <a:latin typeface="+mj-lt"/>
              </a:rPr>
              <a:t>МБДОУ «Детский сад «Родничок»</a:t>
            </a:r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2526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270" y="212976"/>
            <a:ext cx="7200800" cy="93610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Взаимодействие ДОУ с родителями</a:t>
            </a:r>
            <a:endParaRPr lang="ru-RU" sz="36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99692" y="1797469"/>
            <a:ext cx="1800200" cy="1728192"/>
          </a:xfrm>
          <a:prstGeom prst="ellipse">
            <a:avLst/>
          </a:prstGeom>
          <a:ln>
            <a:solidFill>
              <a:srgbClr val="666699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4387554"/>
            <a:ext cx="1822862" cy="1755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3079413"/>
            <a:ext cx="1822862" cy="1755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267744" y="1311547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Семья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8" y="6179561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Детский сад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42633" y="2461145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Равноправное партнерство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люс 17"/>
          <p:cNvSpPr/>
          <p:nvPr/>
        </p:nvSpPr>
        <p:spPr>
          <a:xfrm>
            <a:off x="2267744" y="3596564"/>
            <a:ext cx="864096" cy="705178"/>
          </a:xfrm>
          <a:prstGeom prst="mathPlus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 18"/>
          <p:cNvSpPr/>
          <p:nvPr/>
        </p:nvSpPr>
        <p:spPr>
          <a:xfrm>
            <a:off x="4355976" y="3488102"/>
            <a:ext cx="1296144" cy="899452"/>
          </a:xfrm>
          <a:prstGeom prst="mathEqua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0950"/>
            <a:ext cx="1414075" cy="14095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815" y="4485205"/>
            <a:ext cx="1469268" cy="14692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098825"/>
            <a:ext cx="1822862" cy="17499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576" y="6455727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51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861" y="229688"/>
            <a:ext cx="8445119" cy="117418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Направления </a:t>
            </a:r>
            <a:r>
              <a:rPr lang="ru-RU" sz="2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 вовлечению родителей в совместную деятельность</a:t>
            </a:r>
            <a:endParaRPr lang="ru-RU" sz="3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1740634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Информационно –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аналитическое направление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5990" y="2729114"/>
            <a:ext cx="551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Познавательное направление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3941073"/>
            <a:ext cx="551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Индивидуальная работа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56" y="1527960"/>
            <a:ext cx="864096" cy="8640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04386" y="5965772"/>
            <a:ext cx="551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Наглядно-информационное направление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4966315"/>
            <a:ext cx="551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Досуговое направление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056" y="2546888"/>
            <a:ext cx="951802" cy="803541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944808" y="2545424"/>
            <a:ext cx="951803" cy="911531"/>
          </a:xfrm>
          <a:prstGeom prst="ellipse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08" y="3592661"/>
            <a:ext cx="1054425" cy="954713"/>
          </a:xfrm>
          <a:prstGeom prst="flowChartConnector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25" b="26125" l="50500" r="73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6375" b="73625"/>
          <a:stretch/>
        </p:blipFill>
        <p:spPr>
          <a:xfrm>
            <a:off x="1063678" y="4568556"/>
            <a:ext cx="935555" cy="1077187"/>
          </a:xfrm>
          <a:prstGeom prst="ellipse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5024" l="0" r="9272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78" y="5731835"/>
            <a:ext cx="982495" cy="91955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6454337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6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100"/>
                            </p:stCondLst>
                            <p:childTnLst>
                              <p:par>
                                <p:cTn id="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60"/>
                            </p:stCondLst>
                            <p:childTnLst>
                              <p:par>
                                <p:cTn id="1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820"/>
                            </p:stCondLst>
                            <p:childTnLst>
                              <p:par>
                                <p:cTn id="14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140"/>
                            </p:stCondLst>
                            <p:childTnLst>
                              <p:par>
                                <p:cTn id="17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861" y="229688"/>
            <a:ext cx="8445119" cy="117418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Досуговое направление</a:t>
            </a:r>
            <a:endParaRPr lang="ru-RU" sz="3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61" y="1492482"/>
            <a:ext cx="7488832" cy="43352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91680" y="5877272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Мероприятие «Мой весёлый, звонкий мяч!»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67" y="1405544"/>
            <a:ext cx="7461926" cy="45091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067565" y="6001602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Праздник «Парад шляп»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12" y="1160146"/>
            <a:ext cx="3525856" cy="4701141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300" y="2164818"/>
            <a:ext cx="4211180" cy="3274543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067565" y="5878184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Акция «Подари добро»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16" y="1318606"/>
            <a:ext cx="3795514" cy="4592227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881" y="1359278"/>
            <a:ext cx="3234735" cy="4517081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419872" y="5938981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Конкурс причесок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1101" r="-2339" b="12201"/>
          <a:stretch/>
        </p:blipFill>
        <p:spPr>
          <a:xfrm>
            <a:off x="2197044" y="1203854"/>
            <a:ext cx="4751220" cy="468623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419327" y="6204023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День физкультурника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01" y="6423980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17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5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1"/>
      <p:bldP spid="19" grpId="0"/>
      <p:bldP spid="19" grpId="1"/>
      <p:bldP spid="22" grpId="0"/>
      <p:bldP spid="22" grpId="1"/>
      <p:bldP spid="25" grpId="0"/>
      <p:bldP spid="25" grpId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861" y="229688"/>
            <a:ext cx="8445119" cy="117418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Наглядно-информационное направление</a:t>
            </a:r>
            <a:endParaRPr lang="ru-RU" sz="3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3222" y="1268760"/>
            <a:ext cx="7625202" cy="5355312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родительские уголки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папки-передвижки, которые формируются по тематическому принципу: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Здоровейка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», «Безопасность детей», «Музыка  и дети», «Роль родителей в воспитании детей» и т.д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фотомонтажи «Из жизни группы», «В кругу семьи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информационные фотовыставки «Мама, мамочка, мамуля», «Лучший папа на свете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», «День космонавтики»,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«Этот день Победы» и т.д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информационные листки, которые включают в себя информацию об объявлениях о собраниях, событиях, экскурсиях; просьбы о помощи; благодарность добровольным помощникам и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т.д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•        памятки для родителей по различным направлениям работы; выставки детских работ, демонстрирующие родителям успехи детей по освоению программы.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433" y="6525344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0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861" y="229688"/>
            <a:ext cx="8445119" cy="1174185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Взаимодействие с родителями через социальные сети</a:t>
            </a:r>
            <a:endParaRPr lang="ru-RU" sz="28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789" y="1772507"/>
            <a:ext cx="2088480" cy="19960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73" r="11311" b="12781"/>
          <a:stretch/>
        </p:blipFill>
        <p:spPr>
          <a:xfrm>
            <a:off x="698861" y="3761158"/>
            <a:ext cx="3024336" cy="7521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56792"/>
            <a:ext cx="2304256" cy="230425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004048" y="413720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Социальная сеть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Вконтакте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3941" y="4829177"/>
            <a:ext cx="1822656" cy="18561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166597" y="5434061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Групповые чаты в мессенджере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WhatsApp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14" y="6435318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861" y="229688"/>
            <a:ext cx="8445119" cy="117418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Результат по взаимодействию с родителями</a:t>
            </a:r>
            <a:endParaRPr lang="ru-RU" sz="28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7050" y="1488800"/>
            <a:ext cx="1510089" cy="14545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96" y="1488800"/>
            <a:ext cx="1299105" cy="12991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8608" y="4095170"/>
            <a:ext cx="1587137" cy="15287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703" y="4208985"/>
            <a:ext cx="1299105" cy="12991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0899" y="1488800"/>
            <a:ext cx="1511939" cy="14570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73760" y="1602959"/>
            <a:ext cx="1226215" cy="122621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8184" y="4222473"/>
            <a:ext cx="1511939" cy="14570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0899" y="4209529"/>
            <a:ext cx="1304657" cy="1298561"/>
          </a:xfrm>
          <a:prstGeom prst="rect">
            <a:avLst/>
          </a:prstGeom>
        </p:spPr>
      </p:pic>
      <p:sp>
        <p:nvSpPr>
          <p:cNvPr id="16" name="Стрелка вниз 15"/>
          <p:cNvSpPr/>
          <p:nvPr/>
        </p:nvSpPr>
        <p:spPr>
          <a:xfrm>
            <a:off x="1929778" y="3059855"/>
            <a:ext cx="484632" cy="97840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185" y="3068963"/>
            <a:ext cx="591363" cy="1079086"/>
          </a:xfrm>
          <a:prstGeom prst="rect">
            <a:avLst/>
          </a:prstGeom>
        </p:spPr>
      </p:pic>
      <p:sp>
        <p:nvSpPr>
          <p:cNvPr id="19" name="Равно 18"/>
          <p:cNvSpPr/>
          <p:nvPr/>
        </p:nvSpPr>
        <p:spPr>
          <a:xfrm>
            <a:off x="3513914" y="2860075"/>
            <a:ext cx="2304256" cy="1178188"/>
          </a:xfrm>
          <a:prstGeom prst="mathEqua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5992" y="587727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Детский сад - семье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27043" y="587727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Семья – детскому саду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736" y="6444333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0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17736"/>
            <a:ext cx="8445119" cy="1174185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Мы всегда с вами на связи</a:t>
            </a:r>
            <a:endParaRPr lang="ru-RU" sz="320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3096344" cy="3096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50175"/>
            <a:ext cx="3135756" cy="30963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5576280"/>
            <a:ext cx="3891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– код официального сайта МБДОУ «Детский сад «Родничок»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5555852"/>
            <a:ext cx="3891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QR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– код группы ВК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389754"/>
            <a:ext cx="6096528" cy="49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81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771fb0c6a83f3914dac79bc91a5ba8da6bc"/>
</p:tagLst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338</Words>
  <Application>Microsoft Office PowerPoint</Application>
  <PresentationFormat>Экран (4:3)</PresentationFormat>
  <Paragraphs>47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Заголовок слайда</vt:lpstr>
      <vt:lpstr> </vt:lpstr>
      <vt:lpstr>Взаимодействие ДОУ с родителями</vt:lpstr>
      <vt:lpstr>Направления по вовлечению родителей в совместную деятельность</vt:lpstr>
      <vt:lpstr>Досуговое направление</vt:lpstr>
      <vt:lpstr>Наглядно-информационное направление</vt:lpstr>
      <vt:lpstr>Взаимодействие с родителями через социальные сети</vt:lpstr>
      <vt:lpstr>Результат по взаимодействию с родителями</vt:lpstr>
      <vt:lpstr>Мы всегда с вами на связи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Цветовой взрыв</dc:title>
  <dc:creator>obstinate</dc:creator>
  <dc:description>Шаблон презентации с сайта https://presentation-creation.ru/</dc:description>
  <cp:lastModifiedBy>Пользователь</cp:lastModifiedBy>
  <cp:revision>616</cp:revision>
  <dcterms:created xsi:type="dcterms:W3CDTF">2018-02-25T09:09:03Z</dcterms:created>
  <dcterms:modified xsi:type="dcterms:W3CDTF">2022-08-21T09:08:14Z</dcterms:modified>
</cp:coreProperties>
</file>