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7" r:id="rId2"/>
    <p:sldId id="256" r:id="rId3"/>
    <p:sldId id="259" r:id="rId4"/>
    <p:sldId id="309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7" r:id="rId14"/>
    <p:sldId id="308" r:id="rId15"/>
    <p:sldId id="310" r:id="rId16"/>
    <p:sldId id="311" r:id="rId17"/>
    <p:sldId id="282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6" d="100"/>
          <a:sy n="86" d="100"/>
        </p:scale>
        <p:origin x="-1277" y="-38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EBC628-749D-4467-B7B7-798E8D8B026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A5B0EC7-246B-4CEB-874C-6AE0654A4CD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 этап. Работа с текстом до чтения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505B21-C7D2-49B3-97FC-6F4B563C4D18}" type="par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0145EF-855F-4FD4-964C-2C1136613780}" type="sib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DD4259-4593-4E26-9CB6-01803636511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Антиципация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9505A8-D483-49E3-A060-4EC9164A25CF}" type="par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D04E4-0996-4025-BA46-1D4764320BE0}" type="sib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864421-D8F4-4CFD-93C1-770733D65CF5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целей 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C25190-6F79-4863-A512-A00B23889C82}" type="parTrans" cxnId="{DBA29B73-3349-43DA-BBAC-2CE619C051B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A9770DC-7D8C-41D7-BDB0-B60E4D3BFCEE}" type="sibTrans" cxnId="{DBA29B73-3349-43DA-BBAC-2CE619C051B5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55C420-1132-4042-91BB-A375D8A5C5FA}" type="pres">
      <dgm:prSet presAssocID="{BAEBC628-749D-4467-B7B7-798E8D8B026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232C6C-EB9E-45C3-B638-8B238F1ECC2A}" type="pres">
      <dgm:prSet presAssocID="{CA5B0EC7-246B-4CEB-874C-6AE0654A4CDA}" presName="vertOne" presStyleCnt="0"/>
      <dgm:spPr/>
    </dgm:pt>
    <dgm:pt modelId="{789B2E01-0131-4C89-8771-683A54327B43}" type="pres">
      <dgm:prSet presAssocID="{CA5B0EC7-246B-4CEB-874C-6AE0654A4CDA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AE3840-90EB-4BF2-836D-2DE3F69605FF}" type="pres">
      <dgm:prSet presAssocID="{CA5B0EC7-246B-4CEB-874C-6AE0654A4CDA}" presName="parTransOne" presStyleCnt="0"/>
      <dgm:spPr/>
    </dgm:pt>
    <dgm:pt modelId="{1F95AED0-7DFA-4AE6-ACF4-C3DCBAF691EA}" type="pres">
      <dgm:prSet presAssocID="{CA5B0EC7-246B-4CEB-874C-6AE0654A4CDA}" presName="horzOne" presStyleCnt="0"/>
      <dgm:spPr/>
    </dgm:pt>
    <dgm:pt modelId="{F945A37C-49E2-4C8D-AA03-48E74BDF4BFD}" type="pres">
      <dgm:prSet presAssocID="{41DD4259-4593-4E26-9CB6-01803636511B}" presName="vertTwo" presStyleCnt="0"/>
      <dgm:spPr/>
    </dgm:pt>
    <dgm:pt modelId="{34859602-65A1-44F5-9C5A-8FCE5A86E9E3}" type="pres">
      <dgm:prSet presAssocID="{41DD4259-4593-4E26-9CB6-01803636511B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933CC-A19C-4411-ADE7-F542B95F5EE0}" type="pres">
      <dgm:prSet presAssocID="{41DD4259-4593-4E26-9CB6-01803636511B}" presName="horzTwo" presStyleCnt="0"/>
      <dgm:spPr/>
    </dgm:pt>
    <dgm:pt modelId="{26E0C26C-C535-4F18-B916-A43797666D6C}" type="pres">
      <dgm:prSet presAssocID="{B86D04E4-0996-4025-BA46-1D4764320BE0}" presName="sibSpaceTwo" presStyleCnt="0"/>
      <dgm:spPr/>
    </dgm:pt>
    <dgm:pt modelId="{72F8D3AD-D000-4C5C-8BAA-B3E8BDFF56FE}" type="pres">
      <dgm:prSet presAssocID="{F3864421-D8F4-4CFD-93C1-770733D65CF5}" presName="vertTwo" presStyleCnt="0"/>
      <dgm:spPr/>
    </dgm:pt>
    <dgm:pt modelId="{CF44B78B-2776-4BB2-A0F1-40DD815F9F0C}" type="pres">
      <dgm:prSet presAssocID="{F3864421-D8F4-4CFD-93C1-770733D65CF5}" presName="txTwo" presStyleLbl="node2" presStyleIdx="1" presStyleCnt="2" custLinFactNeighborY="97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D50CFE-335C-4776-B15A-A315F8742813}" type="pres">
      <dgm:prSet presAssocID="{F3864421-D8F4-4CFD-93C1-770733D65CF5}" presName="horzTwo" presStyleCnt="0"/>
      <dgm:spPr/>
    </dgm:pt>
  </dgm:ptLst>
  <dgm:cxnLst>
    <dgm:cxn modelId="{646BCCD2-C421-4DFB-94C0-36206314DDB0}" type="presOf" srcId="{41DD4259-4593-4E26-9CB6-01803636511B}" destId="{34859602-65A1-44F5-9C5A-8FCE5A86E9E3}" srcOrd="0" destOrd="0" presId="urn:microsoft.com/office/officeart/2005/8/layout/hierarchy4"/>
    <dgm:cxn modelId="{A13AB905-5DEE-4014-B42C-35688FCE58DD}" type="presOf" srcId="{BAEBC628-749D-4467-B7B7-798E8D8B026C}" destId="{4755C420-1132-4042-91BB-A375D8A5C5FA}" srcOrd="0" destOrd="0" presId="urn:microsoft.com/office/officeart/2005/8/layout/hierarchy4"/>
    <dgm:cxn modelId="{6C8B0F4D-4214-4320-B7AB-61B03FA58EF9}" srcId="{CA5B0EC7-246B-4CEB-874C-6AE0654A4CDA}" destId="{41DD4259-4593-4E26-9CB6-01803636511B}" srcOrd="0" destOrd="0" parTransId="{4D9505A8-D483-49E3-A060-4EC9164A25CF}" sibTransId="{B86D04E4-0996-4025-BA46-1D4764320BE0}"/>
    <dgm:cxn modelId="{9F68BFEC-D247-4113-AE7D-66FBB36B911A}" type="presOf" srcId="{CA5B0EC7-246B-4CEB-874C-6AE0654A4CDA}" destId="{789B2E01-0131-4C89-8771-683A54327B43}" srcOrd="0" destOrd="0" presId="urn:microsoft.com/office/officeart/2005/8/layout/hierarchy4"/>
    <dgm:cxn modelId="{DBA29B73-3349-43DA-BBAC-2CE619C051B5}" srcId="{CA5B0EC7-246B-4CEB-874C-6AE0654A4CDA}" destId="{F3864421-D8F4-4CFD-93C1-770733D65CF5}" srcOrd="1" destOrd="0" parTransId="{B4C25190-6F79-4863-A512-A00B23889C82}" sibTransId="{BA9770DC-7D8C-41D7-BDB0-B60E4D3BFCEE}"/>
    <dgm:cxn modelId="{B3EDD1B5-EA64-4968-9683-12F1B44A4EF7}" type="presOf" srcId="{F3864421-D8F4-4CFD-93C1-770733D65CF5}" destId="{CF44B78B-2776-4BB2-A0F1-40DD815F9F0C}" srcOrd="0" destOrd="0" presId="urn:microsoft.com/office/officeart/2005/8/layout/hierarchy4"/>
    <dgm:cxn modelId="{05CBCE01-A1DF-4FFD-B4D8-58B83C74DB0B}" srcId="{BAEBC628-749D-4467-B7B7-798E8D8B026C}" destId="{CA5B0EC7-246B-4CEB-874C-6AE0654A4CDA}" srcOrd="0" destOrd="0" parTransId="{5C505B21-C7D2-49B3-97FC-6F4B563C4D18}" sibTransId="{9E0145EF-855F-4FD4-964C-2C1136613780}"/>
    <dgm:cxn modelId="{5A29C339-C3AB-4D6D-8286-CF1EEF8BA4FA}" type="presParOf" srcId="{4755C420-1132-4042-91BB-A375D8A5C5FA}" destId="{FC232C6C-EB9E-45C3-B638-8B238F1ECC2A}" srcOrd="0" destOrd="0" presId="urn:microsoft.com/office/officeart/2005/8/layout/hierarchy4"/>
    <dgm:cxn modelId="{A9360F11-56E1-418B-AC5E-C08D6A1E98C9}" type="presParOf" srcId="{FC232C6C-EB9E-45C3-B638-8B238F1ECC2A}" destId="{789B2E01-0131-4C89-8771-683A54327B43}" srcOrd="0" destOrd="0" presId="urn:microsoft.com/office/officeart/2005/8/layout/hierarchy4"/>
    <dgm:cxn modelId="{7C2A8235-09D0-457D-9ABD-6591B3F85C5D}" type="presParOf" srcId="{FC232C6C-EB9E-45C3-B638-8B238F1ECC2A}" destId="{C1AE3840-90EB-4BF2-836D-2DE3F69605FF}" srcOrd="1" destOrd="0" presId="urn:microsoft.com/office/officeart/2005/8/layout/hierarchy4"/>
    <dgm:cxn modelId="{858E311A-1180-4687-A267-7A90F22A8A23}" type="presParOf" srcId="{FC232C6C-EB9E-45C3-B638-8B238F1ECC2A}" destId="{1F95AED0-7DFA-4AE6-ACF4-C3DCBAF691EA}" srcOrd="2" destOrd="0" presId="urn:microsoft.com/office/officeart/2005/8/layout/hierarchy4"/>
    <dgm:cxn modelId="{B139BBA5-1460-4F80-ACDE-D7E4C3C65D98}" type="presParOf" srcId="{1F95AED0-7DFA-4AE6-ACF4-C3DCBAF691EA}" destId="{F945A37C-49E2-4C8D-AA03-48E74BDF4BFD}" srcOrd="0" destOrd="0" presId="urn:microsoft.com/office/officeart/2005/8/layout/hierarchy4"/>
    <dgm:cxn modelId="{5300C8D7-70FD-4615-B406-D90E2551A136}" type="presParOf" srcId="{F945A37C-49E2-4C8D-AA03-48E74BDF4BFD}" destId="{34859602-65A1-44F5-9C5A-8FCE5A86E9E3}" srcOrd="0" destOrd="0" presId="urn:microsoft.com/office/officeart/2005/8/layout/hierarchy4"/>
    <dgm:cxn modelId="{8B50EC87-6733-4BEB-B7CE-AC262F5434F5}" type="presParOf" srcId="{F945A37C-49E2-4C8D-AA03-48E74BDF4BFD}" destId="{965933CC-A19C-4411-ADE7-F542B95F5EE0}" srcOrd="1" destOrd="0" presId="urn:microsoft.com/office/officeart/2005/8/layout/hierarchy4"/>
    <dgm:cxn modelId="{F1793C3B-BB77-4F9C-A860-9C7C72BF3D94}" type="presParOf" srcId="{1F95AED0-7DFA-4AE6-ACF4-C3DCBAF691EA}" destId="{26E0C26C-C535-4F18-B916-A43797666D6C}" srcOrd="1" destOrd="0" presId="urn:microsoft.com/office/officeart/2005/8/layout/hierarchy4"/>
    <dgm:cxn modelId="{93BD3DB4-4873-482D-A975-73F9F19F99AA}" type="presParOf" srcId="{1F95AED0-7DFA-4AE6-ACF4-C3DCBAF691EA}" destId="{72F8D3AD-D000-4C5C-8BAA-B3E8BDFF56FE}" srcOrd="2" destOrd="0" presId="urn:microsoft.com/office/officeart/2005/8/layout/hierarchy4"/>
    <dgm:cxn modelId="{03F14ECF-5596-4DA4-965B-2E908B57243D}" type="presParOf" srcId="{72F8D3AD-D000-4C5C-8BAA-B3E8BDFF56FE}" destId="{CF44B78B-2776-4BB2-A0F1-40DD815F9F0C}" srcOrd="0" destOrd="0" presId="urn:microsoft.com/office/officeart/2005/8/layout/hierarchy4"/>
    <dgm:cxn modelId="{FDA62E42-8C99-4054-B948-B2B9829CEF49}" type="presParOf" srcId="{72F8D3AD-D000-4C5C-8BAA-B3E8BDFF56FE}" destId="{89D50CFE-335C-4776-B15A-A315F874281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EBC628-749D-4467-B7B7-798E8D8B026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A5B0EC7-246B-4CEB-874C-6AE0654A4CD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 этап. Работа с текстом во время чтения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505B21-C7D2-49B3-97FC-6F4B563C4D18}" type="par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0145EF-855F-4FD4-964C-2C1136613780}" type="sib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DD4259-4593-4E26-9CB6-01803636511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Первичное чтение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9505A8-D483-49E3-A060-4EC9164A25CF}" type="par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D04E4-0996-4025-BA46-1D4764320BE0}" type="sib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43FC29-1218-4C5E-AF36-B7479C66E7F3}">
      <dgm:prSet phldrT="[Текст]" custT="1"/>
      <dgm:spPr/>
      <dgm:t>
        <a:bodyPr/>
        <a:lstStyle/>
        <a:p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Перечиты-вание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ECD093-2652-4613-BE3A-024675AEAB47}" type="parTrans" cxnId="{67DA0B0C-9980-46B0-A9ED-2D6A3B29AAF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08AC66-4511-4E12-966E-34F15479FEFD}" type="sibTrans" cxnId="{67DA0B0C-9980-46B0-A9ED-2D6A3B29AAF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9C98E-C2F1-43DE-857B-0C0B23B269BA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4E292D-57E1-4234-8AE9-546A68B0F9F4}" type="parTrans" cxnId="{128332A2-A969-43ED-9E0B-C80B2786B65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47550E-E9C9-46EB-9316-BCEAECBAEEE9}" type="sibTrans" cxnId="{128332A2-A969-43ED-9E0B-C80B2786B65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48436-2440-416A-AF06-0827C6056C06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Беседа по содержанию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675EFD-5AFB-4CDD-8831-F4188F659AE2}" type="parTrans" cxnId="{F5C3B9F7-8FD2-4550-BEE9-1824F1CCC33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F6ED8-1009-4DFE-8907-B7F53C410E7E}" type="sibTrans" cxnId="{F5C3B9F7-8FD2-4550-BEE9-1824F1CCC33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D9EE69-9130-449D-8471-CD4F12F370D6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Выразитель-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ное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чтение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4BCFF9-5B70-4FF8-8288-5BDC2B2BB4EE}" type="parTrans" cxnId="{9B9506B3-5867-4AAA-91B2-3DEF97FAFCFF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7342F72-93FE-4DF7-9D1F-F6FACA86E254}" type="sibTrans" cxnId="{9B9506B3-5867-4AAA-91B2-3DEF97FAFCFF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55C420-1132-4042-91BB-A375D8A5C5FA}" type="pres">
      <dgm:prSet presAssocID="{BAEBC628-749D-4467-B7B7-798E8D8B026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232C6C-EB9E-45C3-B638-8B238F1ECC2A}" type="pres">
      <dgm:prSet presAssocID="{CA5B0EC7-246B-4CEB-874C-6AE0654A4CDA}" presName="vertOne" presStyleCnt="0"/>
      <dgm:spPr/>
    </dgm:pt>
    <dgm:pt modelId="{789B2E01-0131-4C89-8771-683A54327B43}" type="pres">
      <dgm:prSet presAssocID="{CA5B0EC7-246B-4CEB-874C-6AE0654A4CDA}" presName="txOne" presStyleLbl="node0" presStyleIdx="0" presStyleCnt="1" custScaleY="54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AE3840-90EB-4BF2-836D-2DE3F69605FF}" type="pres">
      <dgm:prSet presAssocID="{CA5B0EC7-246B-4CEB-874C-6AE0654A4CDA}" presName="parTransOne" presStyleCnt="0"/>
      <dgm:spPr/>
    </dgm:pt>
    <dgm:pt modelId="{1F95AED0-7DFA-4AE6-ACF4-C3DCBAF691EA}" type="pres">
      <dgm:prSet presAssocID="{CA5B0EC7-246B-4CEB-874C-6AE0654A4CDA}" presName="horzOne" presStyleCnt="0"/>
      <dgm:spPr/>
    </dgm:pt>
    <dgm:pt modelId="{F945A37C-49E2-4C8D-AA03-48E74BDF4BFD}" type="pres">
      <dgm:prSet presAssocID="{41DD4259-4593-4E26-9CB6-01803636511B}" presName="vertTwo" presStyleCnt="0"/>
      <dgm:spPr/>
    </dgm:pt>
    <dgm:pt modelId="{34859602-65A1-44F5-9C5A-8FCE5A86E9E3}" type="pres">
      <dgm:prSet presAssocID="{41DD4259-4593-4E26-9CB6-01803636511B}" presName="txTwo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933CC-A19C-4411-ADE7-F542B95F5EE0}" type="pres">
      <dgm:prSet presAssocID="{41DD4259-4593-4E26-9CB6-01803636511B}" presName="horzTwo" presStyleCnt="0"/>
      <dgm:spPr/>
    </dgm:pt>
    <dgm:pt modelId="{26E0C26C-C535-4F18-B916-A43797666D6C}" type="pres">
      <dgm:prSet presAssocID="{B86D04E4-0996-4025-BA46-1D4764320BE0}" presName="sibSpaceTwo" presStyleCnt="0"/>
      <dgm:spPr/>
    </dgm:pt>
    <dgm:pt modelId="{460474CE-7262-47A4-A0DF-F45B8C72C614}" type="pres">
      <dgm:prSet presAssocID="{5243FC29-1218-4C5E-AF36-B7479C66E7F3}" presName="vertTwo" presStyleCnt="0"/>
      <dgm:spPr/>
    </dgm:pt>
    <dgm:pt modelId="{E7D0902D-20B3-4CEA-9E69-32D1FE7E2800}" type="pres">
      <dgm:prSet presAssocID="{5243FC29-1218-4C5E-AF36-B7479C66E7F3}" presName="txTwo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ECDB0C-C433-4357-A6AB-42CFB32CE9CF}" type="pres">
      <dgm:prSet presAssocID="{5243FC29-1218-4C5E-AF36-B7479C66E7F3}" presName="horzTwo" presStyleCnt="0"/>
      <dgm:spPr/>
    </dgm:pt>
    <dgm:pt modelId="{4E4F3344-79D5-49D8-895A-418F59372BC0}" type="pres">
      <dgm:prSet presAssocID="{4C08AC66-4511-4E12-966E-34F15479FEFD}" presName="sibSpaceTwo" presStyleCnt="0"/>
      <dgm:spPr/>
    </dgm:pt>
    <dgm:pt modelId="{58437267-5571-406F-A31B-9B241DC1D8BA}" type="pres">
      <dgm:prSet presAssocID="{B479C98E-C2F1-43DE-857B-0C0B23B269BA}" presName="vertTwo" presStyleCnt="0"/>
      <dgm:spPr/>
    </dgm:pt>
    <dgm:pt modelId="{39FD7D41-5A1E-4398-B9B5-79201CA3DD66}" type="pres">
      <dgm:prSet presAssocID="{B479C98E-C2F1-43DE-857B-0C0B23B269BA}" presName="txTwo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B3A06B-F42D-4DCE-B9C4-74BE9D01B577}" type="pres">
      <dgm:prSet presAssocID="{B479C98E-C2F1-43DE-857B-0C0B23B269BA}" presName="horzTwo" presStyleCnt="0"/>
      <dgm:spPr/>
    </dgm:pt>
    <dgm:pt modelId="{A76560FF-FF81-4AE3-ACD6-D6EA83146B6E}" type="pres">
      <dgm:prSet presAssocID="{5947550E-E9C9-46EB-9316-BCEAECBAEEE9}" presName="sibSpaceTwo" presStyleCnt="0"/>
      <dgm:spPr/>
    </dgm:pt>
    <dgm:pt modelId="{2A348CDE-4228-4F85-9396-4D6D60A91352}" type="pres">
      <dgm:prSet presAssocID="{FF848436-2440-416A-AF06-0827C6056C06}" presName="vertTwo" presStyleCnt="0"/>
      <dgm:spPr/>
    </dgm:pt>
    <dgm:pt modelId="{3D996883-6C71-481B-B9C3-A8102013BEA7}" type="pres">
      <dgm:prSet presAssocID="{FF848436-2440-416A-AF06-0827C6056C06}" presName="txTwo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D0C0BE-D085-4107-8749-028597051C40}" type="pres">
      <dgm:prSet presAssocID="{FF848436-2440-416A-AF06-0827C6056C06}" presName="horzTwo" presStyleCnt="0"/>
      <dgm:spPr/>
    </dgm:pt>
    <dgm:pt modelId="{24861C7E-0F02-4C22-8885-14967F2E2F07}" type="pres">
      <dgm:prSet presAssocID="{1B6F6ED8-1009-4DFE-8907-B7F53C410E7E}" presName="sibSpaceTwo" presStyleCnt="0"/>
      <dgm:spPr/>
    </dgm:pt>
    <dgm:pt modelId="{651033BD-02C2-4F6A-B5BD-63D0A4433C63}" type="pres">
      <dgm:prSet presAssocID="{F6D9EE69-9130-449D-8471-CD4F12F370D6}" presName="vertTwo" presStyleCnt="0"/>
      <dgm:spPr/>
    </dgm:pt>
    <dgm:pt modelId="{6BE15DE0-7D77-4A93-9798-09EBABF1B478}" type="pres">
      <dgm:prSet presAssocID="{F6D9EE69-9130-449D-8471-CD4F12F370D6}" presName="txTwo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478B52-C9DC-481B-9603-3DA200F24109}" type="pres">
      <dgm:prSet presAssocID="{F6D9EE69-9130-449D-8471-CD4F12F370D6}" presName="horzTwo" presStyleCnt="0"/>
      <dgm:spPr/>
    </dgm:pt>
  </dgm:ptLst>
  <dgm:cxnLst>
    <dgm:cxn modelId="{613D4499-3422-4968-915F-CEC3D60F6765}" type="presOf" srcId="{5243FC29-1218-4C5E-AF36-B7479C66E7F3}" destId="{E7D0902D-20B3-4CEA-9E69-32D1FE7E2800}" srcOrd="0" destOrd="0" presId="urn:microsoft.com/office/officeart/2005/8/layout/hierarchy4"/>
    <dgm:cxn modelId="{4213A22F-50F3-4149-B450-BADC98690D48}" type="presOf" srcId="{FF848436-2440-416A-AF06-0827C6056C06}" destId="{3D996883-6C71-481B-B9C3-A8102013BEA7}" srcOrd="0" destOrd="0" presId="urn:microsoft.com/office/officeart/2005/8/layout/hierarchy4"/>
    <dgm:cxn modelId="{128332A2-A969-43ED-9E0B-C80B2786B650}" srcId="{CA5B0EC7-246B-4CEB-874C-6AE0654A4CDA}" destId="{B479C98E-C2F1-43DE-857B-0C0B23B269BA}" srcOrd="2" destOrd="0" parTransId="{5F4E292D-57E1-4234-8AE9-546A68B0F9F4}" sibTransId="{5947550E-E9C9-46EB-9316-BCEAECBAEEE9}"/>
    <dgm:cxn modelId="{05CBCE01-A1DF-4FFD-B4D8-58B83C74DB0B}" srcId="{BAEBC628-749D-4467-B7B7-798E8D8B026C}" destId="{CA5B0EC7-246B-4CEB-874C-6AE0654A4CDA}" srcOrd="0" destOrd="0" parTransId="{5C505B21-C7D2-49B3-97FC-6F4B563C4D18}" sibTransId="{9E0145EF-855F-4FD4-964C-2C1136613780}"/>
    <dgm:cxn modelId="{AD880BC0-FACD-48ED-9EB9-07944D012D39}" type="presOf" srcId="{CA5B0EC7-246B-4CEB-874C-6AE0654A4CDA}" destId="{789B2E01-0131-4C89-8771-683A54327B43}" srcOrd="0" destOrd="0" presId="urn:microsoft.com/office/officeart/2005/8/layout/hierarchy4"/>
    <dgm:cxn modelId="{690752E4-36DD-41EC-9ACB-B42780B1D20D}" type="presOf" srcId="{F6D9EE69-9130-449D-8471-CD4F12F370D6}" destId="{6BE15DE0-7D77-4A93-9798-09EBABF1B478}" srcOrd="0" destOrd="0" presId="urn:microsoft.com/office/officeart/2005/8/layout/hierarchy4"/>
    <dgm:cxn modelId="{F5C3B9F7-8FD2-4550-BEE9-1824F1CCC339}" srcId="{CA5B0EC7-246B-4CEB-874C-6AE0654A4CDA}" destId="{FF848436-2440-416A-AF06-0827C6056C06}" srcOrd="3" destOrd="0" parTransId="{26675EFD-5AFB-4CDD-8831-F4188F659AE2}" sibTransId="{1B6F6ED8-1009-4DFE-8907-B7F53C410E7E}"/>
    <dgm:cxn modelId="{AABDC528-C5A9-4B0D-AA33-5B5CADF0314B}" type="presOf" srcId="{B479C98E-C2F1-43DE-857B-0C0B23B269BA}" destId="{39FD7D41-5A1E-4398-B9B5-79201CA3DD66}" srcOrd="0" destOrd="0" presId="urn:microsoft.com/office/officeart/2005/8/layout/hierarchy4"/>
    <dgm:cxn modelId="{8D4D4F17-B241-4418-8B54-5CC4CAD60F33}" type="presOf" srcId="{41DD4259-4593-4E26-9CB6-01803636511B}" destId="{34859602-65A1-44F5-9C5A-8FCE5A86E9E3}" srcOrd="0" destOrd="0" presId="urn:microsoft.com/office/officeart/2005/8/layout/hierarchy4"/>
    <dgm:cxn modelId="{67DA0B0C-9980-46B0-A9ED-2D6A3B29AAF2}" srcId="{CA5B0EC7-246B-4CEB-874C-6AE0654A4CDA}" destId="{5243FC29-1218-4C5E-AF36-B7479C66E7F3}" srcOrd="1" destOrd="0" parTransId="{C6ECD093-2652-4613-BE3A-024675AEAB47}" sibTransId="{4C08AC66-4511-4E12-966E-34F15479FEFD}"/>
    <dgm:cxn modelId="{9B9506B3-5867-4AAA-91B2-3DEF97FAFCFF}" srcId="{CA5B0EC7-246B-4CEB-874C-6AE0654A4CDA}" destId="{F6D9EE69-9130-449D-8471-CD4F12F370D6}" srcOrd="4" destOrd="0" parTransId="{054BCFF9-5B70-4FF8-8288-5BDC2B2BB4EE}" sibTransId="{87342F72-93FE-4DF7-9D1F-F6FACA86E254}"/>
    <dgm:cxn modelId="{6C8B0F4D-4214-4320-B7AB-61B03FA58EF9}" srcId="{CA5B0EC7-246B-4CEB-874C-6AE0654A4CDA}" destId="{41DD4259-4593-4E26-9CB6-01803636511B}" srcOrd="0" destOrd="0" parTransId="{4D9505A8-D483-49E3-A060-4EC9164A25CF}" sibTransId="{B86D04E4-0996-4025-BA46-1D4764320BE0}"/>
    <dgm:cxn modelId="{2012EE0E-2E4F-4184-AC6F-9C7F1373823E}" type="presOf" srcId="{BAEBC628-749D-4467-B7B7-798E8D8B026C}" destId="{4755C420-1132-4042-91BB-A375D8A5C5FA}" srcOrd="0" destOrd="0" presId="urn:microsoft.com/office/officeart/2005/8/layout/hierarchy4"/>
    <dgm:cxn modelId="{275AF0C4-4634-4AB8-A4BD-6F1F198A9301}" type="presParOf" srcId="{4755C420-1132-4042-91BB-A375D8A5C5FA}" destId="{FC232C6C-EB9E-45C3-B638-8B238F1ECC2A}" srcOrd="0" destOrd="0" presId="urn:microsoft.com/office/officeart/2005/8/layout/hierarchy4"/>
    <dgm:cxn modelId="{06493C49-C9A0-489A-88A7-FFA6833FE344}" type="presParOf" srcId="{FC232C6C-EB9E-45C3-B638-8B238F1ECC2A}" destId="{789B2E01-0131-4C89-8771-683A54327B43}" srcOrd="0" destOrd="0" presId="urn:microsoft.com/office/officeart/2005/8/layout/hierarchy4"/>
    <dgm:cxn modelId="{8A58CD99-A05D-4179-9272-2DA302FC8020}" type="presParOf" srcId="{FC232C6C-EB9E-45C3-B638-8B238F1ECC2A}" destId="{C1AE3840-90EB-4BF2-836D-2DE3F69605FF}" srcOrd="1" destOrd="0" presId="urn:microsoft.com/office/officeart/2005/8/layout/hierarchy4"/>
    <dgm:cxn modelId="{326AAE3A-7DDE-43A1-B6D3-871FADFC34AE}" type="presParOf" srcId="{FC232C6C-EB9E-45C3-B638-8B238F1ECC2A}" destId="{1F95AED0-7DFA-4AE6-ACF4-C3DCBAF691EA}" srcOrd="2" destOrd="0" presId="urn:microsoft.com/office/officeart/2005/8/layout/hierarchy4"/>
    <dgm:cxn modelId="{B3D68DA0-668D-4337-888E-28102F2FDA6D}" type="presParOf" srcId="{1F95AED0-7DFA-4AE6-ACF4-C3DCBAF691EA}" destId="{F945A37C-49E2-4C8D-AA03-48E74BDF4BFD}" srcOrd="0" destOrd="0" presId="urn:microsoft.com/office/officeart/2005/8/layout/hierarchy4"/>
    <dgm:cxn modelId="{54B46A2B-6E8A-4FDB-AE29-91D9AC387D5C}" type="presParOf" srcId="{F945A37C-49E2-4C8D-AA03-48E74BDF4BFD}" destId="{34859602-65A1-44F5-9C5A-8FCE5A86E9E3}" srcOrd="0" destOrd="0" presId="urn:microsoft.com/office/officeart/2005/8/layout/hierarchy4"/>
    <dgm:cxn modelId="{BDFE74D0-4E06-4DCC-BB0E-1C758F9251FB}" type="presParOf" srcId="{F945A37C-49E2-4C8D-AA03-48E74BDF4BFD}" destId="{965933CC-A19C-4411-ADE7-F542B95F5EE0}" srcOrd="1" destOrd="0" presId="urn:microsoft.com/office/officeart/2005/8/layout/hierarchy4"/>
    <dgm:cxn modelId="{319A316E-EE1A-4CB0-B2A9-4CBFCEBAEDFC}" type="presParOf" srcId="{1F95AED0-7DFA-4AE6-ACF4-C3DCBAF691EA}" destId="{26E0C26C-C535-4F18-B916-A43797666D6C}" srcOrd="1" destOrd="0" presId="urn:microsoft.com/office/officeart/2005/8/layout/hierarchy4"/>
    <dgm:cxn modelId="{1D147F35-CE8A-4777-B6E9-C613A37453E7}" type="presParOf" srcId="{1F95AED0-7DFA-4AE6-ACF4-C3DCBAF691EA}" destId="{460474CE-7262-47A4-A0DF-F45B8C72C614}" srcOrd="2" destOrd="0" presId="urn:microsoft.com/office/officeart/2005/8/layout/hierarchy4"/>
    <dgm:cxn modelId="{22DA73D7-86A3-4A3B-AEC0-4A1981E9D811}" type="presParOf" srcId="{460474CE-7262-47A4-A0DF-F45B8C72C614}" destId="{E7D0902D-20B3-4CEA-9E69-32D1FE7E2800}" srcOrd="0" destOrd="0" presId="urn:microsoft.com/office/officeart/2005/8/layout/hierarchy4"/>
    <dgm:cxn modelId="{36EE1B24-BBF0-4CAE-989F-94FE98B1FC3D}" type="presParOf" srcId="{460474CE-7262-47A4-A0DF-F45B8C72C614}" destId="{30ECDB0C-C433-4357-A6AB-42CFB32CE9CF}" srcOrd="1" destOrd="0" presId="urn:microsoft.com/office/officeart/2005/8/layout/hierarchy4"/>
    <dgm:cxn modelId="{0895C020-BCAC-4794-82CF-D07C8EAFEEFB}" type="presParOf" srcId="{1F95AED0-7DFA-4AE6-ACF4-C3DCBAF691EA}" destId="{4E4F3344-79D5-49D8-895A-418F59372BC0}" srcOrd="3" destOrd="0" presId="urn:microsoft.com/office/officeart/2005/8/layout/hierarchy4"/>
    <dgm:cxn modelId="{64EA371C-1B4C-443F-9D94-6AB566289194}" type="presParOf" srcId="{1F95AED0-7DFA-4AE6-ACF4-C3DCBAF691EA}" destId="{58437267-5571-406F-A31B-9B241DC1D8BA}" srcOrd="4" destOrd="0" presId="urn:microsoft.com/office/officeart/2005/8/layout/hierarchy4"/>
    <dgm:cxn modelId="{7F54B57F-47BB-40F0-B1E5-A79535FBE50A}" type="presParOf" srcId="{58437267-5571-406F-A31B-9B241DC1D8BA}" destId="{39FD7D41-5A1E-4398-B9B5-79201CA3DD66}" srcOrd="0" destOrd="0" presId="urn:microsoft.com/office/officeart/2005/8/layout/hierarchy4"/>
    <dgm:cxn modelId="{079CCE22-E8AE-4FCD-9342-7B6BD7F88444}" type="presParOf" srcId="{58437267-5571-406F-A31B-9B241DC1D8BA}" destId="{6FB3A06B-F42D-4DCE-B9C4-74BE9D01B577}" srcOrd="1" destOrd="0" presId="urn:microsoft.com/office/officeart/2005/8/layout/hierarchy4"/>
    <dgm:cxn modelId="{F3728D9C-C19C-4CE0-8069-9A5FD9A17437}" type="presParOf" srcId="{1F95AED0-7DFA-4AE6-ACF4-C3DCBAF691EA}" destId="{A76560FF-FF81-4AE3-ACD6-D6EA83146B6E}" srcOrd="5" destOrd="0" presId="urn:microsoft.com/office/officeart/2005/8/layout/hierarchy4"/>
    <dgm:cxn modelId="{895E73AD-F664-4126-86AC-61D993B0626A}" type="presParOf" srcId="{1F95AED0-7DFA-4AE6-ACF4-C3DCBAF691EA}" destId="{2A348CDE-4228-4F85-9396-4D6D60A91352}" srcOrd="6" destOrd="0" presId="urn:microsoft.com/office/officeart/2005/8/layout/hierarchy4"/>
    <dgm:cxn modelId="{653FA55D-ADEF-4A31-B273-7420E7D11D09}" type="presParOf" srcId="{2A348CDE-4228-4F85-9396-4D6D60A91352}" destId="{3D996883-6C71-481B-B9C3-A8102013BEA7}" srcOrd="0" destOrd="0" presId="urn:microsoft.com/office/officeart/2005/8/layout/hierarchy4"/>
    <dgm:cxn modelId="{A16FB5F9-B945-4392-BE8A-806927327C89}" type="presParOf" srcId="{2A348CDE-4228-4F85-9396-4D6D60A91352}" destId="{3DD0C0BE-D085-4107-8749-028597051C40}" srcOrd="1" destOrd="0" presId="urn:microsoft.com/office/officeart/2005/8/layout/hierarchy4"/>
    <dgm:cxn modelId="{AD0371CA-3349-4A1A-AC62-4C7725919889}" type="presParOf" srcId="{1F95AED0-7DFA-4AE6-ACF4-C3DCBAF691EA}" destId="{24861C7E-0F02-4C22-8885-14967F2E2F07}" srcOrd="7" destOrd="0" presId="urn:microsoft.com/office/officeart/2005/8/layout/hierarchy4"/>
    <dgm:cxn modelId="{38E2C4CF-710E-4D23-96C4-4C183DDB3446}" type="presParOf" srcId="{1F95AED0-7DFA-4AE6-ACF4-C3DCBAF691EA}" destId="{651033BD-02C2-4F6A-B5BD-63D0A4433C63}" srcOrd="8" destOrd="0" presId="urn:microsoft.com/office/officeart/2005/8/layout/hierarchy4"/>
    <dgm:cxn modelId="{0E45772A-D595-404E-9144-E531AC7B067D}" type="presParOf" srcId="{651033BD-02C2-4F6A-B5BD-63D0A4433C63}" destId="{6BE15DE0-7D77-4A93-9798-09EBABF1B478}" srcOrd="0" destOrd="0" presId="urn:microsoft.com/office/officeart/2005/8/layout/hierarchy4"/>
    <dgm:cxn modelId="{A6B42FBA-5F06-4DE0-B670-C801A717B04E}" type="presParOf" srcId="{651033BD-02C2-4F6A-B5BD-63D0A4433C63}" destId="{D9478B52-C9DC-481B-9603-3DA200F24109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EBC628-749D-4467-B7B7-798E8D8B026C}" type="doc">
      <dgm:prSet loTypeId="urn:microsoft.com/office/officeart/2005/8/layout/hierarchy4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CA5B0EC7-246B-4CEB-874C-6AE0654A4CDA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 этап. Работа с текстом после чтения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505B21-C7D2-49B3-97FC-6F4B563C4D18}" type="par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0145EF-855F-4FD4-964C-2C1136613780}" type="sibTrans" cxnId="{05CBCE01-A1DF-4FFD-B4D8-58B83C74DB0B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DD4259-4593-4E26-9CB6-01803636511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Концептуальная (смысловая) беседа по тексту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9505A8-D483-49E3-A060-4EC9164A25CF}" type="par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D04E4-0996-4025-BA46-1D4764320BE0}" type="sibTrans" cxnId="{6C8B0F4D-4214-4320-B7AB-61B03FA58EF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243FC29-1218-4C5E-AF36-B7479C66E7F3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писателем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ECD093-2652-4613-BE3A-024675AEAB47}" type="parTrans" cxnId="{67DA0B0C-9980-46B0-A9ED-2D6A3B29AAF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08AC66-4511-4E12-966E-34F15479FEFD}" type="sibTrans" cxnId="{67DA0B0C-9980-46B0-A9ED-2D6A3B29AAF2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79C98E-C2F1-43DE-857B-0C0B23B269BA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иллюстрациями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4E292D-57E1-4234-8AE9-546A68B0F9F4}" type="parTrans" cxnId="{128332A2-A969-43ED-9E0B-C80B2786B65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947550E-E9C9-46EB-9316-BCEAECBAEEE9}" type="sibTrans" cxnId="{128332A2-A969-43ED-9E0B-C80B2786B650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848436-2440-416A-AF06-0827C6056C06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Творческие задания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675EFD-5AFB-4CDD-8831-F4188F659AE2}" type="parTrans" cxnId="{F5C3B9F7-8FD2-4550-BEE9-1824F1CCC33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F6ED8-1009-4DFE-8907-B7F53C410E7E}" type="sibTrans" cxnId="{F5C3B9F7-8FD2-4550-BEE9-1824F1CCC339}">
      <dgm:prSet/>
      <dgm:spPr/>
      <dgm:t>
        <a:bodyPr/>
        <a:lstStyle/>
        <a:p>
          <a:endParaRPr lang="ru-RU" sz="18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55C420-1132-4042-91BB-A375D8A5C5FA}" type="pres">
      <dgm:prSet presAssocID="{BAEBC628-749D-4467-B7B7-798E8D8B026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C232C6C-EB9E-45C3-B638-8B238F1ECC2A}" type="pres">
      <dgm:prSet presAssocID="{CA5B0EC7-246B-4CEB-874C-6AE0654A4CDA}" presName="vertOne" presStyleCnt="0"/>
      <dgm:spPr/>
    </dgm:pt>
    <dgm:pt modelId="{789B2E01-0131-4C89-8771-683A54327B43}" type="pres">
      <dgm:prSet presAssocID="{CA5B0EC7-246B-4CEB-874C-6AE0654A4CDA}" presName="txOne" presStyleLbl="node0" presStyleIdx="0" presStyleCnt="1" custScaleY="545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AE3840-90EB-4BF2-836D-2DE3F69605FF}" type="pres">
      <dgm:prSet presAssocID="{CA5B0EC7-246B-4CEB-874C-6AE0654A4CDA}" presName="parTransOne" presStyleCnt="0"/>
      <dgm:spPr/>
    </dgm:pt>
    <dgm:pt modelId="{1F95AED0-7DFA-4AE6-ACF4-C3DCBAF691EA}" type="pres">
      <dgm:prSet presAssocID="{CA5B0EC7-246B-4CEB-874C-6AE0654A4CDA}" presName="horzOne" presStyleCnt="0"/>
      <dgm:spPr/>
    </dgm:pt>
    <dgm:pt modelId="{F945A37C-49E2-4C8D-AA03-48E74BDF4BFD}" type="pres">
      <dgm:prSet presAssocID="{41DD4259-4593-4E26-9CB6-01803636511B}" presName="vertTwo" presStyleCnt="0"/>
      <dgm:spPr/>
    </dgm:pt>
    <dgm:pt modelId="{34859602-65A1-44F5-9C5A-8FCE5A86E9E3}" type="pres">
      <dgm:prSet presAssocID="{41DD4259-4593-4E26-9CB6-01803636511B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5933CC-A19C-4411-ADE7-F542B95F5EE0}" type="pres">
      <dgm:prSet presAssocID="{41DD4259-4593-4E26-9CB6-01803636511B}" presName="horzTwo" presStyleCnt="0"/>
      <dgm:spPr/>
    </dgm:pt>
    <dgm:pt modelId="{26E0C26C-C535-4F18-B916-A43797666D6C}" type="pres">
      <dgm:prSet presAssocID="{B86D04E4-0996-4025-BA46-1D4764320BE0}" presName="sibSpaceTwo" presStyleCnt="0"/>
      <dgm:spPr/>
    </dgm:pt>
    <dgm:pt modelId="{460474CE-7262-47A4-A0DF-F45B8C72C614}" type="pres">
      <dgm:prSet presAssocID="{5243FC29-1218-4C5E-AF36-B7479C66E7F3}" presName="vertTwo" presStyleCnt="0"/>
      <dgm:spPr/>
    </dgm:pt>
    <dgm:pt modelId="{E7D0902D-20B3-4CEA-9E69-32D1FE7E2800}" type="pres">
      <dgm:prSet presAssocID="{5243FC29-1218-4C5E-AF36-B7479C66E7F3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ECDB0C-C433-4357-A6AB-42CFB32CE9CF}" type="pres">
      <dgm:prSet presAssocID="{5243FC29-1218-4C5E-AF36-B7479C66E7F3}" presName="horzTwo" presStyleCnt="0"/>
      <dgm:spPr/>
    </dgm:pt>
    <dgm:pt modelId="{4E4F3344-79D5-49D8-895A-418F59372BC0}" type="pres">
      <dgm:prSet presAssocID="{4C08AC66-4511-4E12-966E-34F15479FEFD}" presName="sibSpaceTwo" presStyleCnt="0"/>
      <dgm:spPr/>
    </dgm:pt>
    <dgm:pt modelId="{58437267-5571-406F-A31B-9B241DC1D8BA}" type="pres">
      <dgm:prSet presAssocID="{B479C98E-C2F1-43DE-857B-0C0B23B269BA}" presName="vertTwo" presStyleCnt="0"/>
      <dgm:spPr/>
    </dgm:pt>
    <dgm:pt modelId="{39FD7D41-5A1E-4398-B9B5-79201CA3DD66}" type="pres">
      <dgm:prSet presAssocID="{B479C98E-C2F1-43DE-857B-0C0B23B269BA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B3A06B-F42D-4DCE-B9C4-74BE9D01B577}" type="pres">
      <dgm:prSet presAssocID="{B479C98E-C2F1-43DE-857B-0C0B23B269BA}" presName="horzTwo" presStyleCnt="0"/>
      <dgm:spPr/>
    </dgm:pt>
    <dgm:pt modelId="{A76560FF-FF81-4AE3-ACD6-D6EA83146B6E}" type="pres">
      <dgm:prSet presAssocID="{5947550E-E9C9-46EB-9316-BCEAECBAEEE9}" presName="sibSpaceTwo" presStyleCnt="0"/>
      <dgm:spPr/>
    </dgm:pt>
    <dgm:pt modelId="{2A348CDE-4228-4F85-9396-4D6D60A91352}" type="pres">
      <dgm:prSet presAssocID="{FF848436-2440-416A-AF06-0827C6056C06}" presName="vertTwo" presStyleCnt="0"/>
      <dgm:spPr/>
    </dgm:pt>
    <dgm:pt modelId="{3D996883-6C71-481B-B9C3-A8102013BEA7}" type="pres">
      <dgm:prSet presAssocID="{FF848436-2440-416A-AF06-0827C6056C06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D0C0BE-D085-4107-8749-028597051C40}" type="pres">
      <dgm:prSet presAssocID="{FF848436-2440-416A-AF06-0827C6056C06}" presName="horzTwo" presStyleCnt="0"/>
      <dgm:spPr/>
    </dgm:pt>
  </dgm:ptLst>
  <dgm:cxnLst>
    <dgm:cxn modelId="{128332A2-A969-43ED-9E0B-C80B2786B650}" srcId="{CA5B0EC7-246B-4CEB-874C-6AE0654A4CDA}" destId="{B479C98E-C2F1-43DE-857B-0C0B23B269BA}" srcOrd="2" destOrd="0" parTransId="{5F4E292D-57E1-4234-8AE9-546A68B0F9F4}" sibTransId="{5947550E-E9C9-46EB-9316-BCEAECBAEEE9}"/>
    <dgm:cxn modelId="{94DCF5D1-FE5C-4777-92C2-480D507225BE}" type="presOf" srcId="{CA5B0EC7-246B-4CEB-874C-6AE0654A4CDA}" destId="{789B2E01-0131-4C89-8771-683A54327B43}" srcOrd="0" destOrd="0" presId="urn:microsoft.com/office/officeart/2005/8/layout/hierarchy4"/>
    <dgm:cxn modelId="{05CBCE01-A1DF-4FFD-B4D8-58B83C74DB0B}" srcId="{BAEBC628-749D-4467-B7B7-798E8D8B026C}" destId="{CA5B0EC7-246B-4CEB-874C-6AE0654A4CDA}" srcOrd="0" destOrd="0" parTransId="{5C505B21-C7D2-49B3-97FC-6F4B563C4D18}" sibTransId="{9E0145EF-855F-4FD4-964C-2C1136613780}"/>
    <dgm:cxn modelId="{561A70EC-29F2-4DD2-8AED-4E1402F909A9}" type="presOf" srcId="{5243FC29-1218-4C5E-AF36-B7479C66E7F3}" destId="{E7D0902D-20B3-4CEA-9E69-32D1FE7E2800}" srcOrd="0" destOrd="0" presId="urn:microsoft.com/office/officeart/2005/8/layout/hierarchy4"/>
    <dgm:cxn modelId="{F5C3B9F7-8FD2-4550-BEE9-1824F1CCC339}" srcId="{CA5B0EC7-246B-4CEB-874C-6AE0654A4CDA}" destId="{FF848436-2440-416A-AF06-0827C6056C06}" srcOrd="3" destOrd="0" parTransId="{26675EFD-5AFB-4CDD-8831-F4188F659AE2}" sibTransId="{1B6F6ED8-1009-4DFE-8907-B7F53C410E7E}"/>
    <dgm:cxn modelId="{F24D10BB-BE99-4A60-93B5-9A5E7C7103C1}" type="presOf" srcId="{41DD4259-4593-4E26-9CB6-01803636511B}" destId="{34859602-65A1-44F5-9C5A-8FCE5A86E9E3}" srcOrd="0" destOrd="0" presId="urn:microsoft.com/office/officeart/2005/8/layout/hierarchy4"/>
    <dgm:cxn modelId="{D307EF96-110F-4C23-A642-2CED049B2CFE}" type="presOf" srcId="{FF848436-2440-416A-AF06-0827C6056C06}" destId="{3D996883-6C71-481B-B9C3-A8102013BEA7}" srcOrd="0" destOrd="0" presId="urn:microsoft.com/office/officeart/2005/8/layout/hierarchy4"/>
    <dgm:cxn modelId="{D53107E2-50EB-4CEE-A084-5E14CDA99141}" type="presOf" srcId="{B479C98E-C2F1-43DE-857B-0C0B23B269BA}" destId="{39FD7D41-5A1E-4398-B9B5-79201CA3DD66}" srcOrd="0" destOrd="0" presId="urn:microsoft.com/office/officeart/2005/8/layout/hierarchy4"/>
    <dgm:cxn modelId="{A1D1960F-4F4D-405F-8E7C-49A5086B1B2B}" type="presOf" srcId="{BAEBC628-749D-4467-B7B7-798E8D8B026C}" destId="{4755C420-1132-4042-91BB-A375D8A5C5FA}" srcOrd="0" destOrd="0" presId="urn:microsoft.com/office/officeart/2005/8/layout/hierarchy4"/>
    <dgm:cxn modelId="{67DA0B0C-9980-46B0-A9ED-2D6A3B29AAF2}" srcId="{CA5B0EC7-246B-4CEB-874C-6AE0654A4CDA}" destId="{5243FC29-1218-4C5E-AF36-B7479C66E7F3}" srcOrd="1" destOrd="0" parTransId="{C6ECD093-2652-4613-BE3A-024675AEAB47}" sibTransId="{4C08AC66-4511-4E12-966E-34F15479FEFD}"/>
    <dgm:cxn modelId="{6C8B0F4D-4214-4320-B7AB-61B03FA58EF9}" srcId="{CA5B0EC7-246B-4CEB-874C-6AE0654A4CDA}" destId="{41DD4259-4593-4E26-9CB6-01803636511B}" srcOrd="0" destOrd="0" parTransId="{4D9505A8-D483-49E3-A060-4EC9164A25CF}" sibTransId="{B86D04E4-0996-4025-BA46-1D4764320BE0}"/>
    <dgm:cxn modelId="{1914E824-0747-4CB8-9A66-D5F8A3C463FB}" type="presParOf" srcId="{4755C420-1132-4042-91BB-A375D8A5C5FA}" destId="{FC232C6C-EB9E-45C3-B638-8B238F1ECC2A}" srcOrd="0" destOrd="0" presId="urn:microsoft.com/office/officeart/2005/8/layout/hierarchy4"/>
    <dgm:cxn modelId="{8773A7F5-8F62-4CC0-8F5A-D76674F940A1}" type="presParOf" srcId="{FC232C6C-EB9E-45C3-B638-8B238F1ECC2A}" destId="{789B2E01-0131-4C89-8771-683A54327B43}" srcOrd="0" destOrd="0" presId="urn:microsoft.com/office/officeart/2005/8/layout/hierarchy4"/>
    <dgm:cxn modelId="{439C9253-3517-4FDF-9614-E5AD69C4B5CC}" type="presParOf" srcId="{FC232C6C-EB9E-45C3-B638-8B238F1ECC2A}" destId="{C1AE3840-90EB-4BF2-836D-2DE3F69605FF}" srcOrd="1" destOrd="0" presId="urn:microsoft.com/office/officeart/2005/8/layout/hierarchy4"/>
    <dgm:cxn modelId="{EDC761B6-F464-4FBA-83D4-28FB2107229C}" type="presParOf" srcId="{FC232C6C-EB9E-45C3-B638-8B238F1ECC2A}" destId="{1F95AED0-7DFA-4AE6-ACF4-C3DCBAF691EA}" srcOrd="2" destOrd="0" presId="urn:microsoft.com/office/officeart/2005/8/layout/hierarchy4"/>
    <dgm:cxn modelId="{DCB9C394-F625-44BE-8363-608E0B8D36E3}" type="presParOf" srcId="{1F95AED0-7DFA-4AE6-ACF4-C3DCBAF691EA}" destId="{F945A37C-49E2-4C8D-AA03-48E74BDF4BFD}" srcOrd="0" destOrd="0" presId="urn:microsoft.com/office/officeart/2005/8/layout/hierarchy4"/>
    <dgm:cxn modelId="{C52079AE-8B4F-485B-85D4-22929EAFCB7F}" type="presParOf" srcId="{F945A37C-49E2-4C8D-AA03-48E74BDF4BFD}" destId="{34859602-65A1-44F5-9C5A-8FCE5A86E9E3}" srcOrd="0" destOrd="0" presId="urn:microsoft.com/office/officeart/2005/8/layout/hierarchy4"/>
    <dgm:cxn modelId="{0734CB29-CE1E-47EC-8254-FCB185C0F15E}" type="presParOf" srcId="{F945A37C-49E2-4C8D-AA03-48E74BDF4BFD}" destId="{965933CC-A19C-4411-ADE7-F542B95F5EE0}" srcOrd="1" destOrd="0" presId="urn:microsoft.com/office/officeart/2005/8/layout/hierarchy4"/>
    <dgm:cxn modelId="{EA1B253E-CEF1-45AC-8108-24C494492987}" type="presParOf" srcId="{1F95AED0-7DFA-4AE6-ACF4-C3DCBAF691EA}" destId="{26E0C26C-C535-4F18-B916-A43797666D6C}" srcOrd="1" destOrd="0" presId="urn:microsoft.com/office/officeart/2005/8/layout/hierarchy4"/>
    <dgm:cxn modelId="{9ED265DF-9FB5-42D2-9F5E-7375B6DBBAAF}" type="presParOf" srcId="{1F95AED0-7DFA-4AE6-ACF4-C3DCBAF691EA}" destId="{460474CE-7262-47A4-A0DF-F45B8C72C614}" srcOrd="2" destOrd="0" presId="urn:microsoft.com/office/officeart/2005/8/layout/hierarchy4"/>
    <dgm:cxn modelId="{C7055E99-2214-4D59-80F0-0FDCD7256218}" type="presParOf" srcId="{460474CE-7262-47A4-A0DF-F45B8C72C614}" destId="{E7D0902D-20B3-4CEA-9E69-32D1FE7E2800}" srcOrd="0" destOrd="0" presId="urn:microsoft.com/office/officeart/2005/8/layout/hierarchy4"/>
    <dgm:cxn modelId="{F4A80CF3-B68C-4D12-A1BE-0349E621C7B5}" type="presParOf" srcId="{460474CE-7262-47A4-A0DF-F45B8C72C614}" destId="{30ECDB0C-C433-4357-A6AB-42CFB32CE9CF}" srcOrd="1" destOrd="0" presId="urn:microsoft.com/office/officeart/2005/8/layout/hierarchy4"/>
    <dgm:cxn modelId="{5AA43AE5-5B75-4840-BF5E-4DD4069E4F5E}" type="presParOf" srcId="{1F95AED0-7DFA-4AE6-ACF4-C3DCBAF691EA}" destId="{4E4F3344-79D5-49D8-895A-418F59372BC0}" srcOrd="3" destOrd="0" presId="urn:microsoft.com/office/officeart/2005/8/layout/hierarchy4"/>
    <dgm:cxn modelId="{0A702F49-65B9-496F-879A-00DFB7FB20FE}" type="presParOf" srcId="{1F95AED0-7DFA-4AE6-ACF4-C3DCBAF691EA}" destId="{58437267-5571-406F-A31B-9B241DC1D8BA}" srcOrd="4" destOrd="0" presId="urn:microsoft.com/office/officeart/2005/8/layout/hierarchy4"/>
    <dgm:cxn modelId="{F3F129A2-C853-4EE7-B059-297DC8249527}" type="presParOf" srcId="{58437267-5571-406F-A31B-9B241DC1D8BA}" destId="{39FD7D41-5A1E-4398-B9B5-79201CA3DD66}" srcOrd="0" destOrd="0" presId="urn:microsoft.com/office/officeart/2005/8/layout/hierarchy4"/>
    <dgm:cxn modelId="{68F66A52-8E03-418F-B847-653335CFD222}" type="presParOf" srcId="{58437267-5571-406F-A31B-9B241DC1D8BA}" destId="{6FB3A06B-F42D-4DCE-B9C4-74BE9D01B577}" srcOrd="1" destOrd="0" presId="urn:microsoft.com/office/officeart/2005/8/layout/hierarchy4"/>
    <dgm:cxn modelId="{FD71D7DE-B540-4B65-9083-E3E9AEEFD813}" type="presParOf" srcId="{1F95AED0-7DFA-4AE6-ACF4-C3DCBAF691EA}" destId="{A76560FF-FF81-4AE3-ACD6-D6EA83146B6E}" srcOrd="5" destOrd="0" presId="urn:microsoft.com/office/officeart/2005/8/layout/hierarchy4"/>
    <dgm:cxn modelId="{256C61E8-B39B-418A-9865-E84CA3D865B3}" type="presParOf" srcId="{1F95AED0-7DFA-4AE6-ACF4-C3DCBAF691EA}" destId="{2A348CDE-4228-4F85-9396-4D6D60A91352}" srcOrd="6" destOrd="0" presId="urn:microsoft.com/office/officeart/2005/8/layout/hierarchy4"/>
    <dgm:cxn modelId="{47D1B4A4-13F6-441B-AB65-E6114C5A74AA}" type="presParOf" srcId="{2A348CDE-4228-4F85-9396-4D6D60A91352}" destId="{3D996883-6C71-481B-B9C3-A8102013BEA7}" srcOrd="0" destOrd="0" presId="urn:microsoft.com/office/officeart/2005/8/layout/hierarchy4"/>
    <dgm:cxn modelId="{83FD7462-F7AD-414D-B749-F91377702897}" type="presParOf" srcId="{2A348CDE-4228-4F85-9396-4D6D60A91352}" destId="{3DD0C0BE-D085-4107-8749-028597051C40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B2E01-0131-4C89-8771-683A54327B43}">
      <dsp:nvSpPr>
        <dsp:cNvPr id="0" name=""/>
        <dsp:cNvSpPr/>
      </dsp:nvSpPr>
      <dsp:spPr>
        <a:xfrm>
          <a:off x="2392" y="793"/>
          <a:ext cx="6475935" cy="7456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 этап. Работа с текстом до чтения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230" y="22631"/>
        <a:ext cx="6432259" cy="701930"/>
      </dsp:txXfrm>
    </dsp:sp>
    <dsp:sp modelId="{34859602-65A1-44F5-9C5A-8FCE5A86E9E3}">
      <dsp:nvSpPr>
        <dsp:cNvPr id="0" name=""/>
        <dsp:cNvSpPr/>
      </dsp:nvSpPr>
      <dsp:spPr>
        <a:xfrm>
          <a:off x="2392" y="909784"/>
          <a:ext cx="3107454" cy="7456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Антиципация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230" y="931622"/>
        <a:ext cx="3063778" cy="701930"/>
      </dsp:txXfrm>
    </dsp:sp>
    <dsp:sp modelId="{CF44B78B-2776-4BB2-A0F1-40DD815F9F0C}">
      <dsp:nvSpPr>
        <dsp:cNvPr id="0" name=""/>
        <dsp:cNvSpPr/>
      </dsp:nvSpPr>
      <dsp:spPr>
        <a:xfrm>
          <a:off x="3370873" y="910577"/>
          <a:ext cx="3107454" cy="7456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Постановка целей 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2711" y="932415"/>
        <a:ext cx="3063778" cy="701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B2E01-0131-4C89-8771-683A54327B43}">
      <dsp:nvSpPr>
        <dsp:cNvPr id="0" name=""/>
        <dsp:cNvSpPr/>
      </dsp:nvSpPr>
      <dsp:spPr>
        <a:xfrm>
          <a:off x="3150" y="352"/>
          <a:ext cx="7842571" cy="573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 этап. Работа с текстом во время чтения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44" y="17146"/>
        <a:ext cx="7808983" cy="539816"/>
      </dsp:txXfrm>
    </dsp:sp>
    <dsp:sp modelId="{34859602-65A1-44F5-9C5A-8FCE5A86E9E3}">
      <dsp:nvSpPr>
        <dsp:cNvPr id="0" name=""/>
        <dsp:cNvSpPr/>
      </dsp:nvSpPr>
      <dsp:spPr>
        <a:xfrm>
          <a:off x="3150" y="820566"/>
          <a:ext cx="1469747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Первичное чтение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941" y="851357"/>
        <a:ext cx="1408165" cy="989706"/>
      </dsp:txXfrm>
    </dsp:sp>
    <dsp:sp modelId="{E7D0902D-20B3-4CEA-9E69-32D1FE7E2800}">
      <dsp:nvSpPr>
        <dsp:cNvPr id="0" name=""/>
        <dsp:cNvSpPr/>
      </dsp:nvSpPr>
      <dsp:spPr>
        <a:xfrm>
          <a:off x="1596356" y="820566"/>
          <a:ext cx="1469747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Перечиты-вание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27147" y="851357"/>
        <a:ext cx="1408165" cy="989706"/>
      </dsp:txXfrm>
    </dsp:sp>
    <dsp:sp modelId="{39FD7D41-5A1E-4398-B9B5-79201CA3DD66}">
      <dsp:nvSpPr>
        <dsp:cNvPr id="0" name=""/>
        <dsp:cNvSpPr/>
      </dsp:nvSpPr>
      <dsp:spPr>
        <a:xfrm>
          <a:off x="3189562" y="820566"/>
          <a:ext cx="1469747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Анализ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20353" y="851357"/>
        <a:ext cx="1408165" cy="989706"/>
      </dsp:txXfrm>
    </dsp:sp>
    <dsp:sp modelId="{3D996883-6C71-481B-B9C3-A8102013BEA7}">
      <dsp:nvSpPr>
        <dsp:cNvPr id="0" name=""/>
        <dsp:cNvSpPr/>
      </dsp:nvSpPr>
      <dsp:spPr>
        <a:xfrm>
          <a:off x="4782768" y="820566"/>
          <a:ext cx="1469747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Беседа по содержанию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13559" y="851357"/>
        <a:ext cx="1408165" cy="989706"/>
      </dsp:txXfrm>
    </dsp:sp>
    <dsp:sp modelId="{6BE15DE0-7D77-4A93-9798-09EBABF1B478}">
      <dsp:nvSpPr>
        <dsp:cNvPr id="0" name=""/>
        <dsp:cNvSpPr/>
      </dsp:nvSpPr>
      <dsp:spPr>
        <a:xfrm>
          <a:off x="6375974" y="820566"/>
          <a:ext cx="1469747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Выразитель-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ное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чтение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406765" y="851357"/>
        <a:ext cx="1408165" cy="9897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9B2E01-0131-4C89-8771-683A54327B43}">
      <dsp:nvSpPr>
        <dsp:cNvPr id="0" name=""/>
        <dsp:cNvSpPr/>
      </dsp:nvSpPr>
      <dsp:spPr>
        <a:xfrm>
          <a:off x="1268" y="352"/>
          <a:ext cx="7846334" cy="573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III этап. Работа с текстом после чтения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062" y="17146"/>
        <a:ext cx="7812746" cy="539816"/>
      </dsp:txXfrm>
    </dsp:sp>
    <dsp:sp modelId="{34859602-65A1-44F5-9C5A-8FCE5A86E9E3}">
      <dsp:nvSpPr>
        <dsp:cNvPr id="0" name=""/>
        <dsp:cNvSpPr/>
      </dsp:nvSpPr>
      <dsp:spPr>
        <a:xfrm>
          <a:off x="1268" y="820566"/>
          <a:ext cx="1845328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Концептуальная (смысловая) беседа по тексту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059" y="851357"/>
        <a:ext cx="1783746" cy="989706"/>
      </dsp:txXfrm>
    </dsp:sp>
    <dsp:sp modelId="{E7D0902D-20B3-4CEA-9E69-32D1FE7E2800}">
      <dsp:nvSpPr>
        <dsp:cNvPr id="0" name=""/>
        <dsp:cNvSpPr/>
      </dsp:nvSpPr>
      <dsp:spPr>
        <a:xfrm>
          <a:off x="2001604" y="820566"/>
          <a:ext cx="1845328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Знакомство с писателем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32395" y="851357"/>
        <a:ext cx="1783746" cy="989706"/>
      </dsp:txXfrm>
    </dsp:sp>
    <dsp:sp modelId="{39FD7D41-5A1E-4398-B9B5-79201CA3DD66}">
      <dsp:nvSpPr>
        <dsp:cNvPr id="0" name=""/>
        <dsp:cNvSpPr/>
      </dsp:nvSpPr>
      <dsp:spPr>
        <a:xfrm>
          <a:off x="4001939" y="820566"/>
          <a:ext cx="1845328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иллюстрациями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32730" y="851357"/>
        <a:ext cx="1783746" cy="989706"/>
      </dsp:txXfrm>
    </dsp:sp>
    <dsp:sp modelId="{3D996883-6C71-481B-B9C3-A8102013BEA7}">
      <dsp:nvSpPr>
        <dsp:cNvPr id="0" name=""/>
        <dsp:cNvSpPr/>
      </dsp:nvSpPr>
      <dsp:spPr>
        <a:xfrm>
          <a:off x="6002275" y="820566"/>
          <a:ext cx="1845328" cy="10512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Творческие задания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33066" y="851357"/>
        <a:ext cx="1783746" cy="989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77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9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02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02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90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6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4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09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191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0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4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11560" y="116759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читательской грамотности на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уроках русского языка и литературы       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5-9 классах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3435846"/>
            <a:ext cx="3863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Евстефеева Ю.А.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3907" y="771550"/>
            <a:ext cx="2158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18706" y="1635646"/>
            <a:ext cx="785775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строка –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одно существительное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выражающее главную тему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синквейна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 строка –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два прилагательных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выражающих главную мысль;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 строка –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три глагола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описывающие действия в рамках темы;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 строка –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фраза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несущая определенный смысл;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 строка – заключение в форме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существительного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(ассоциация с первым словом).</a:t>
            </a:r>
          </a:p>
        </p:txBody>
      </p:sp>
    </p:spTree>
    <p:extLst>
      <p:ext uri="{BB962C8B-B14F-4D97-AF65-F5344CB8AC3E}">
        <p14:creationId xmlns:p14="http://schemas.microsoft.com/office/powerpoint/2010/main" val="102676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9582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тему «Предложение»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Простое, сложное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Излагает, побуждает, спрашивает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– основная единица синтаксиса.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Высказывание.</a:t>
            </a:r>
          </a:p>
        </p:txBody>
      </p:sp>
    </p:spTree>
    <p:extLst>
      <p:ext uri="{BB962C8B-B14F-4D97-AF65-F5344CB8AC3E}">
        <p14:creationId xmlns:p14="http://schemas.microsoft.com/office/powerpoint/2010/main" val="95905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627534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Знаю, хочу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узнал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429541"/>
              </p:ext>
            </p:extLst>
          </p:nvPr>
        </p:nvGraphicFramePr>
        <p:xfrm>
          <a:off x="971600" y="1491630"/>
          <a:ext cx="7632848" cy="2743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08312"/>
                <a:gridCol w="2880320"/>
                <a:gridCol w="19442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Знаю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Хочу узнать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13088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поэт;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автор детских стихов «Кошкин дом», «Мистер </a:t>
                      </a:r>
                      <a:r>
                        <a:rPr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Твистер</a:t>
                      </a:r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»;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годы жизни (1887-1964)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Где родился писатель?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Какой была его семья?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Каким человеком он был?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Кто были его друзья?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Как он создавал свои произведения? </a:t>
                      </a:r>
                    </a:p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Что он ценил в людях?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23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627534"/>
            <a:ext cx="58109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Тонкие и толстые вопросы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248731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Тонкий вопрос предполагает однозначный краткий ответ.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Толстый вопрос предполагает ответ развернутый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080233"/>
              </p:ext>
            </p:extLst>
          </p:nvPr>
        </p:nvGraphicFramePr>
        <p:xfrm>
          <a:off x="1167345" y="2139702"/>
          <a:ext cx="7147652" cy="214619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573826"/>
                <a:gridCol w="3573826"/>
              </a:tblGrid>
              <a:tr h="274653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Тонкие</a:t>
                      </a:r>
                      <a:r>
                        <a:rPr kumimoji="0" lang="ru-RU" sz="2400" kern="1200" baseline="0" dirty="0" smtClean="0"/>
                        <a:t> </a:t>
                      </a:r>
                      <a:r>
                        <a:rPr kumimoji="0" lang="ru-RU" sz="2400" kern="1200" dirty="0" smtClean="0"/>
                        <a:t> вопросы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344" marR="100344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Толстые</a:t>
                      </a:r>
                      <a:r>
                        <a:rPr kumimoji="0" lang="ru-RU" sz="2400" kern="1200" baseline="0" dirty="0" smtClean="0"/>
                        <a:t> </a:t>
                      </a:r>
                      <a:r>
                        <a:rPr kumimoji="0" lang="ru-RU" sz="2400" kern="1200" dirty="0" smtClean="0"/>
                        <a:t> вопросы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344" marR="100344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1857"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Кто?</a:t>
                      </a:r>
                    </a:p>
                    <a:p>
                      <a:r>
                        <a:rPr kumimoji="0" lang="ru-RU" sz="2400" kern="1200" dirty="0" smtClean="0"/>
                        <a:t>Как звать…?</a:t>
                      </a:r>
                    </a:p>
                    <a:p>
                      <a:r>
                        <a:rPr kumimoji="0" lang="ru-RU" sz="2400" kern="1200" dirty="0" smtClean="0"/>
                        <a:t>Было ли…?</a:t>
                      </a:r>
                    </a:p>
                    <a:p>
                      <a:r>
                        <a:rPr kumimoji="0" lang="ru-RU" sz="2400" kern="1200" dirty="0" smtClean="0"/>
                        <a:t>Верно ли?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00344" marR="100344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400" kern="1200" dirty="0" smtClean="0"/>
                        <a:t>Объясните, почему… ?</a:t>
                      </a:r>
                    </a:p>
                    <a:p>
                      <a:r>
                        <a:rPr kumimoji="0" lang="ru-RU" sz="2400" kern="1200" dirty="0" smtClean="0"/>
                        <a:t>Почему вы думаете… ?</a:t>
                      </a:r>
                    </a:p>
                    <a:p>
                      <a:r>
                        <a:rPr kumimoji="0" lang="ru-RU" sz="2400" kern="1200" dirty="0" smtClean="0"/>
                        <a:t>В чём различие… ?</a:t>
                      </a:r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100344" marR="100344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160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627534"/>
            <a:ext cx="19595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273865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Суть приёма - представление информации в графическом оформлении.</a:t>
            </a:r>
            <a:endParaRPr lang="ru-RU" sz="2400" dirty="0"/>
          </a:p>
        </p:txBody>
      </p:sp>
      <p:pic>
        <p:nvPicPr>
          <p:cNvPr id="3074" name="Picture 2" descr="https://for-teacher.ru/edu/data/img/pic-0239hmmppk-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017" y="2139702"/>
            <a:ext cx="4368453" cy="2552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54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627533"/>
            <a:ext cx="60476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Пометки на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полях (</a:t>
            </a:r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Инсерт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174998"/>
              </p:ext>
            </p:extLst>
          </p:nvPr>
        </p:nvGraphicFramePr>
        <p:xfrm>
          <a:off x="971600" y="1563638"/>
          <a:ext cx="7632848" cy="244827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56184"/>
                <a:gridCol w="1800200"/>
                <a:gridCol w="2016224"/>
                <a:gridCol w="2160240"/>
              </a:tblGrid>
              <a:tr h="58216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61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Уже знал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Узнал новое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Думал иначе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 вопросы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933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роман\Pictures\Фишбоун Васюткино озеро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7534"/>
            <a:ext cx="2232248" cy="40694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4932040" y="627534"/>
            <a:ext cx="21266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71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771550"/>
            <a:ext cx="5400600" cy="58351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Лингвистическая сказка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635646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случилось давным-давно в стране Орфографии. Появилась там новая буква – Ё, да такая вредная, просто жуть. Хотела она из всех слов вытеснить букву О, особенно в словах, где есть шипящие. Но буква О не такая уж простушка, ни за что не хотела уступать своё место. Мучились с ними, мучились, да и решили: в корнях под ударением будет слышатся О, а писаться Ё, если можно будет проверить. А вот в словах – исключениях и иноязычных словах и писаться, и слышатся будет О на законных основаниях и никакой проверки для этого не нужно. Вот так!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8202" y="699542"/>
            <a:ext cx="5976664" cy="324036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Уметь читать в широком смысле этого слова – значит 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извлечь из мертвой буквы живой смысл.</a:t>
            </a: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                         </a:t>
            </a:r>
            <a:r>
              <a:rPr lang="ru-RU" sz="2800" i="1" dirty="0" smtClean="0">
                <a:effectLst/>
              </a:rPr>
              <a:t>К.Д. Ушинский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orenburgkniga.ru/wp-content/uploads/5/3/5/5353e65f4adf11d7d21500a6735efc9d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1203598"/>
            <a:ext cx="2088232" cy="259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99742"/>
            <a:ext cx="7560840" cy="1080120"/>
          </a:xfrm>
        </p:spPr>
        <p:txBody>
          <a:bodyPr>
            <a:noAutofit/>
          </a:bodyPr>
          <a:lstStyle/>
          <a:p>
            <a:pPr indent="355600" algn="just">
              <a:lnSpc>
                <a:spcPct val="150000"/>
              </a:lnSpc>
            </a:pPr>
            <a:r>
              <a:rPr lang="ru-RU" sz="2800" dirty="0" smtClean="0"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Читательская грамотность </a:t>
            </a:r>
            <a:r>
              <a:rPr lang="ru-RU" sz="2800" b="0" dirty="0" smtClean="0"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– это не синоним начитанности или хорошей техники чтения, а способность </a:t>
            </a:r>
            <a:r>
              <a:rPr lang="ru-RU" sz="2800" dirty="0" smtClean="0"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понимать, использовать и анализировать прочитанное.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.znanio.ru/d5af0e/fb/43/e7cd72b266d56a36735ff0f3780392bbd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53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367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87574"/>
            <a:ext cx="7783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текстом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Работа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текстом до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(стадия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ВЫЗОВа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Работа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текстом во время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(ОСМЫСЛЕНИЕ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Работа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текстом после чтения.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(РЕФЛЕКСИЯ)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17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01989719"/>
              </p:ext>
            </p:extLst>
          </p:nvPr>
        </p:nvGraphicFramePr>
        <p:xfrm>
          <a:off x="1511660" y="843558"/>
          <a:ext cx="648072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99592" y="271576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Приёмы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прогноз по названию, прогноз по ключевым словам, мозговой штурм, ориентация предвосхищения, глоссарий, батарея вопросов</a:t>
            </a:r>
          </a:p>
        </p:txBody>
      </p:sp>
    </p:spTree>
    <p:extLst>
      <p:ext uri="{BB962C8B-B14F-4D97-AF65-F5344CB8AC3E}">
        <p14:creationId xmlns:p14="http://schemas.microsoft.com/office/powerpoint/2010/main" val="276772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87604003"/>
              </p:ext>
            </p:extLst>
          </p:nvPr>
        </p:nvGraphicFramePr>
        <p:xfrm>
          <a:off x="827584" y="699542"/>
          <a:ext cx="784887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27584" y="2859782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чтение с пометками (ИНСЕРТ), чтение со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СТОПом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чтение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себя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вопросами, комментированное чтение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диалог с автором, выделение ключевых слов</a:t>
            </a:r>
          </a:p>
        </p:txBody>
      </p:sp>
    </p:spTree>
    <p:extLst>
      <p:ext uri="{BB962C8B-B14F-4D97-AF65-F5344CB8AC3E}">
        <p14:creationId xmlns:p14="http://schemas.microsoft.com/office/powerpoint/2010/main" val="16642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794812072"/>
              </p:ext>
            </p:extLst>
          </p:nvPr>
        </p:nvGraphicFramePr>
        <p:xfrm>
          <a:off x="827584" y="699542"/>
          <a:ext cx="7848872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71600" y="3033415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СИНКВЕЙН,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ФИШБОУН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проверочный лист, КЛАСТЕР, различные виды таблиц и графических организаторов</a:t>
            </a:r>
          </a:p>
        </p:txBody>
      </p:sp>
    </p:spTree>
    <p:extLst>
      <p:ext uri="{BB962C8B-B14F-4D97-AF65-F5344CB8AC3E}">
        <p14:creationId xmlns:p14="http://schemas.microsoft.com/office/powerpoint/2010/main" val="238254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627534"/>
            <a:ext cx="22801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Глоссарий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61864" y="1491630"/>
            <a:ext cx="7398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первичном чтении произведения обучающие читают текст с карандашом, подчеркивая те слова, значение которых им непонятны. Затем попросить встать тех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кому все слова в тексте понятны (у кого нет подчеркиваний) и организовать разъяснение непонятных слов. </a:t>
            </a:r>
          </a:p>
        </p:txBody>
      </p:sp>
    </p:spTree>
    <p:extLst>
      <p:ext uri="{BB962C8B-B14F-4D97-AF65-F5344CB8AC3E}">
        <p14:creationId xmlns:p14="http://schemas.microsoft.com/office/powerpoint/2010/main" val="386922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1609</TotalTime>
  <Words>448</Words>
  <Application>Microsoft Office PowerPoint</Application>
  <PresentationFormat>Экран (16:9)</PresentationFormat>
  <Paragraphs>77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Уметь читать в широком смысле этого слова – значит  извлечь из мертвой буквы живой смысл.                          К.Д. Ушинский</vt:lpstr>
      <vt:lpstr>Читательская грамотность – это не синоним начитанности или хорошей техники чтения, а способность понимать, использовать и анализировать прочитанное.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!</dc:creator>
  <cp:lastModifiedBy>Юлия Евстефеева</cp:lastModifiedBy>
  <cp:revision>107</cp:revision>
  <dcterms:created xsi:type="dcterms:W3CDTF">2022-12-17T12:46:17Z</dcterms:created>
  <dcterms:modified xsi:type="dcterms:W3CDTF">2023-12-28T16:03:54Z</dcterms:modified>
</cp:coreProperties>
</file>