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63" r:id="rId3"/>
    <p:sldId id="256" r:id="rId4"/>
    <p:sldId id="258" r:id="rId5"/>
    <p:sldId id="259" r:id="rId6"/>
    <p:sldId id="261" r:id="rId7"/>
    <p:sldId id="265" r:id="rId8"/>
    <p:sldId id="272" r:id="rId9"/>
    <p:sldId id="277" r:id="rId10"/>
    <p:sldId id="273" r:id="rId11"/>
    <p:sldId id="274" r:id="rId12"/>
    <p:sldId id="278" r:id="rId13"/>
    <p:sldId id="267" r:id="rId14"/>
    <p:sldId id="279" r:id="rId15"/>
    <p:sldId id="280" r:id="rId16"/>
  </p:sldIdLst>
  <p:sldSz cx="12192000" cy="6858000"/>
  <p:notesSz cx="6858000" cy="9144000"/>
  <p:custDataLst>
    <p:tags r:id="rId1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A5CA"/>
    <a:srgbClr val="FFCC66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754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ena Plaxina" userId="7635f091238b5ad8" providerId="LiveId" clId="{7FFFE356-56F6-4123-8CC5-C32A7ACFAD48}"/>
    <pc:docChg chg="undo redo custSel addSld delSld modSld">
      <pc:chgData name="Elena Plaxina" userId="7635f091238b5ad8" providerId="LiveId" clId="{7FFFE356-56F6-4123-8CC5-C32A7ACFAD48}" dt="2024-01-08T17:13:28.525" v="725" actId="20577"/>
      <pc:docMkLst>
        <pc:docMk/>
      </pc:docMkLst>
      <pc:sldChg chg="del">
        <pc:chgData name="Elena Plaxina" userId="7635f091238b5ad8" providerId="LiveId" clId="{7FFFE356-56F6-4123-8CC5-C32A7ACFAD48}" dt="2024-01-08T17:04:45.940" v="359" actId="47"/>
        <pc:sldMkLst>
          <pc:docMk/>
          <pc:sldMk cId="736194985" sldId="257"/>
        </pc:sldMkLst>
      </pc:sldChg>
      <pc:sldChg chg="addSp delSp modSp mod">
        <pc:chgData name="Elena Plaxina" userId="7635f091238b5ad8" providerId="LiveId" clId="{7FFFE356-56F6-4123-8CC5-C32A7ACFAD48}" dt="2024-01-08T16:52:21.787" v="171"/>
        <pc:sldMkLst>
          <pc:docMk/>
          <pc:sldMk cId="2741612912" sldId="258"/>
        </pc:sldMkLst>
        <pc:spChg chg="add mod">
          <ac:chgData name="Elena Plaxina" userId="7635f091238b5ad8" providerId="LiveId" clId="{7FFFE356-56F6-4123-8CC5-C32A7ACFAD48}" dt="2024-01-08T16:52:21.787" v="171"/>
          <ac:spMkLst>
            <pc:docMk/>
            <pc:sldMk cId="2741612912" sldId="258"/>
            <ac:spMk id="24" creationId="{9C29BC3B-FC59-4544-AF72-EB573E4B9078}"/>
          </ac:spMkLst>
        </pc:spChg>
        <pc:spChg chg="del mod">
          <ac:chgData name="Elena Plaxina" userId="7635f091238b5ad8" providerId="LiveId" clId="{7FFFE356-56F6-4123-8CC5-C32A7ACFAD48}" dt="2024-01-08T16:52:15.313" v="170"/>
          <ac:spMkLst>
            <pc:docMk/>
            <pc:sldMk cId="2741612912" sldId="258"/>
            <ac:spMk id="38" creationId="{00000000-0000-0000-0000-000000000000}"/>
          </ac:spMkLst>
        </pc:spChg>
      </pc:sldChg>
      <pc:sldChg chg="del">
        <pc:chgData name="Elena Plaxina" userId="7635f091238b5ad8" providerId="LiveId" clId="{7FFFE356-56F6-4123-8CC5-C32A7ACFAD48}" dt="2024-01-08T17:09:27.077" v="438" actId="47"/>
        <pc:sldMkLst>
          <pc:docMk/>
          <pc:sldMk cId="2741612912" sldId="260"/>
        </pc:sldMkLst>
      </pc:sldChg>
      <pc:sldChg chg="modSp mod">
        <pc:chgData name="Elena Plaxina" userId="7635f091238b5ad8" providerId="LiveId" clId="{7FFFE356-56F6-4123-8CC5-C32A7ACFAD48}" dt="2024-01-08T16:52:55.454" v="176" actId="1076"/>
        <pc:sldMkLst>
          <pc:docMk/>
          <pc:sldMk cId="2741612912" sldId="263"/>
        </pc:sldMkLst>
        <pc:spChg chg="mod">
          <ac:chgData name="Elena Plaxina" userId="7635f091238b5ad8" providerId="LiveId" clId="{7FFFE356-56F6-4123-8CC5-C32A7ACFAD48}" dt="2024-01-08T16:47:05.402" v="2" actId="1076"/>
          <ac:spMkLst>
            <pc:docMk/>
            <pc:sldMk cId="2741612912" sldId="263"/>
            <ac:spMk id="3" creationId="{00000000-0000-0000-0000-000000000000}"/>
          </ac:spMkLst>
        </pc:spChg>
        <pc:spChg chg="mod">
          <ac:chgData name="Elena Plaxina" userId="7635f091238b5ad8" providerId="LiveId" clId="{7FFFE356-56F6-4123-8CC5-C32A7ACFAD48}" dt="2024-01-08T16:46:28.384" v="0" actId="1076"/>
          <ac:spMkLst>
            <pc:docMk/>
            <pc:sldMk cId="2741612912" sldId="263"/>
            <ac:spMk id="9" creationId="{00000000-0000-0000-0000-000000000000}"/>
          </ac:spMkLst>
        </pc:spChg>
        <pc:spChg chg="mod">
          <ac:chgData name="Elena Plaxina" userId="7635f091238b5ad8" providerId="LiveId" clId="{7FFFE356-56F6-4123-8CC5-C32A7ACFAD48}" dt="2024-01-08T16:52:55.454" v="176" actId="1076"/>
          <ac:spMkLst>
            <pc:docMk/>
            <pc:sldMk cId="2741612912" sldId="263"/>
            <ac:spMk id="17" creationId="{00000000-0000-0000-0000-000000000000}"/>
          </ac:spMkLst>
        </pc:spChg>
        <pc:spChg chg="mod">
          <ac:chgData name="Elena Plaxina" userId="7635f091238b5ad8" providerId="LiveId" clId="{7FFFE356-56F6-4123-8CC5-C32A7ACFAD48}" dt="2024-01-08T16:52:48.810" v="175" actId="14100"/>
          <ac:spMkLst>
            <pc:docMk/>
            <pc:sldMk cId="2741612912" sldId="263"/>
            <ac:spMk id="18" creationId="{00000000-0000-0000-0000-000000000000}"/>
          </ac:spMkLst>
        </pc:spChg>
      </pc:sldChg>
      <pc:sldChg chg="addSp delSp modSp del mod">
        <pc:chgData name="Elena Plaxina" userId="7635f091238b5ad8" providerId="LiveId" clId="{7FFFE356-56F6-4123-8CC5-C32A7ACFAD48}" dt="2024-01-08T16:54:29.203" v="202" actId="47"/>
        <pc:sldMkLst>
          <pc:docMk/>
          <pc:sldMk cId="2741612912" sldId="266"/>
        </pc:sldMkLst>
        <pc:spChg chg="add del mod">
          <ac:chgData name="Elena Plaxina" userId="7635f091238b5ad8" providerId="LiveId" clId="{7FFFE356-56F6-4123-8CC5-C32A7ACFAD48}" dt="2024-01-08T16:54:11.275" v="201" actId="6549"/>
          <ac:spMkLst>
            <pc:docMk/>
            <pc:sldMk cId="2741612912" sldId="266"/>
            <ac:spMk id="26" creationId="{00000000-0000-0000-0000-000000000000}"/>
          </ac:spMkLst>
        </pc:spChg>
      </pc:sldChg>
      <pc:sldChg chg="modSp mod">
        <pc:chgData name="Elena Plaxina" userId="7635f091238b5ad8" providerId="LiveId" clId="{7FFFE356-56F6-4123-8CC5-C32A7ACFAD48}" dt="2024-01-08T17:04:13.065" v="351" actId="14100"/>
        <pc:sldMkLst>
          <pc:docMk/>
          <pc:sldMk cId="2741612912" sldId="267"/>
        </pc:sldMkLst>
        <pc:spChg chg="mod">
          <ac:chgData name="Elena Plaxina" userId="7635f091238b5ad8" providerId="LiveId" clId="{7FFFE356-56F6-4123-8CC5-C32A7ACFAD48}" dt="2024-01-08T17:03:58.231" v="342" actId="14100"/>
          <ac:spMkLst>
            <pc:docMk/>
            <pc:sldMk cId="2741612912" sldId="267"/>
            <ac:spMk id="4" creationId="{00000000-0000-0000-0000-000000000000}"/>
          </ac:spMkLst>
        </pc:spChg>
        <pc:spChg chg="mod">
          <ac:chgData name="Elena Plaxina" userId="7635f091238b5ad8" providerId="LiveId" clId="{7FFFE356-56F6-4123-8CC5-C32A7ACFAD48}" dt="2024-01-08T17:03:39.958" v="333" actId="5793"/>
          <ac:spMkLst>
            <pc:docMk/>
            <pc:sldMk cId="2741612912" sldId="267"/>
            <ac:spMk id="15" creationId="{00000000-0000-0000-0000-000000000000}"/>
          </ac:spMkLst>
        </pc:spChg>
        <pc:spChg chg="mod">
          <ac:chgData name="Elena Plaxina" userId="7635f091238b5ad8" providerId="LiveId" clId="{7FFFE356-56F6-4123-8CC5-C32A7ACFAD48}" dt="2024-01-08T17:04:01.767" v="343" actId="1076"/>
          <ac:spMkLst>
            <pc:docMk/>
            <pc:sldMk cId="2741612912" sldId="267"/>
            <ac:spMk id="20" creationId="{00000000-0000-0000-0000-000000000000}"/>
          </ac:spMkLst>
        </pc:spChg>
        <pc:spChg chg="mod">
          <ac:chgData name="Elena Plaxina" userId="7635f091238b5ad8" providerId="LiveId" clId="{7FFFE356-56F6-4123-8CC5-C32A7ACFAD48}" dt="2024-01-08T17:04:13.065" v="351" actId="14100"/>
          <ac:spMkLst>
            <pc:docMk/>
            <pc:sldMk cId="2741612912" sldId="267"/>
            <ac:spMk id="23" creationId="{00000000-0000-0000-0000-000000000000}"/>
          </ac:spMkLst>
        </pc:spChg>
        <pc:spChg chg="mod">
          <ac:chgData name="Elena Plaxina" userId="7635f091238b5ad8" providerId="LiveId" clId="{7FFFE356-56F6-4123-8CC5-C32A7ACFAD48}" dt="2024-01-08T16:58:20.668" v="264" actId="1076"/>
          <ac:spMkLst>
            <pc:docMk/>
            <pc:sldMk cId="2741612912" sldId="267"/>
            <ac:spMk id="24" creationId="{00000000-0000-0000-0000-000000000000}"/>
          </ac:spMkLst>
        </pc:spChg>
        <pc:spChg chg="mod">
          <ac:chgData name="Elena Plaxina" userId="7635f091238b5ad8" providerId="LiveId" clId="{7FFFE356-56F6-4123-8CC5-C32A7ACFAD48}" dt="2024-01-08T17:03:46.573" v="337" actId="14100"/>
          <ac:spMkLst>
            <pc:docMk/>
            <pc:sldMk cId="2741612912" sldId="267"/>
            <ac:spMk id="25" creationId="{00000000-0000-0000-0000-000000000000}"/>
          </ac:spMkLst>
        </pc:spChg>
        <pc:spChg chg="mod">
          <ac:chgData name="Elena Plaxina" userId="7635f091238b5ad8" providerId="LiveId" clId="{7FFFE356-56F6-4123-8CC5-C32A7ACFAD48}" dt="2024-01-08T17:04:07.687" v="347" actId="14100"/>
          <ac:spMkLst>
            <pc:docMk/>
            <pc:sldMk cId="2741612912" sldId="267"/>
            <ac:spMk id="37" creationId="{00000000-0000-0000-0000-000000000000}"/>
          </ac:spMkLst>
        </pc:spChg>
      </pc:sldChg>
      <pc:sldChg chg="del">
        <pc:chgData name="Elena Plaxina" userId="7635f091238b5ad8" providerId="LiveId" clId="{7FFFE356-56F6-4123-8CC5-C32A7ACFAD48}" dt="2024-01-08T17:04:41.811" v="355" actId="47"/>
        <pc:sldMkLst>
          <pc:docMk/>
          <pc:sldMk cId="2741612912" sldId="268"/>
        </pc:sldMkLst>
      </pc:sldChg>
      <pc:sldChg chg="del">
        <pc:chgData name="Elena Plaxina" userId="7635f091238b5ad8" providerId="LiveId" clId="{7FFFE356-56F6-4123-8CC5-C32A7ACFAD48}" dt="2024-01-08T17:04:44.812" v="358" actId="47"/>
        <pc:sldMkLst>
          <pc:docMk/>
          <pc:sldMk cId="2741612912" sldId="269"/>
        </pc:sldMkLst>
      </pc:sldChg>
      <pc:sldChg chg="del">
        <pc:chgData name="Elena Plaxina" userId="7635f091238b5ad8" providerId="LiveId" clId="{7FFFE356-56F6-4123-8CC5-C32A7ACFAD48}" dt="2024-01-08T17:04:42.827" v="356" actId="47"/>
        <pc:sldMkLst>
          <pc:docMk/>
          <pc:sldMk cId="2741612912" sldId="270"/>
        </pc:sldMkLst>
      </pc:sldChg>
      <pc:sldChg chg="del">
        <pc:chgData name="Elena Plaxina" userId="7635f091238b5ad8" providerId="LiveId" clId="{7FFFE356-56F6-4123-8CC5-C32A7ACFAD48}" dt="2024-01-08T17:04:43.687" v="357" actId="47"/>
        <pc:sldMkLst>
          <pc:docMk/>
          <pc:sldMk cId="2741612912" sldId="271"/>
        </pc:sldMkLst>
      </pc:sldChg>
      <pc:sldChg chg="modSp mod">
        <pc:chgData name="Elena Plaxina" userId="7635f091238b5ad8" providerId="LiveId" clId="{7FFFE356-56F6-4123-8CC5-C32A7ACFAD48}" dt="2024-01-08T17:00:24.890" v="281" actId="1076"/>
        <pc:sldMkLst>
          <pc:docMk/>
          <pc:sldMk cId="2741612912" sldId="272"/>
        </pc:sldMkLst>
        <pc:spChg chg="mod">
          <ac:chgData name="Elena Plaxina" userId="7635f091238b5ad8" providerId="LiveId" clId="{7FFFE356-56F6-4123-8CC5-C32A7ACFAD48}" dt="2024-01-08T17:00:24.890" v="281" actId="1076"/>
          <ac:spMkLst>
            <pc:docMk/>
            <pc:sldMk cId="2741612912" sldId="272"/>
            <ac:spMk id="4" creationId="{00000000-0000-0000-0000-000000000000}"/>
          </ac:spMkLst>
        </pc:spChg>
        <pc:spChg chg="mod">
          <ac:chgData name="Elena Plaxina" userId="7635f091238b5ad8" providerId="LiveId" clId="{7FFFE356-56F6-4123-8CC5-C32A7ACFAD48}" dt="2024-01-08T16:59:51.862" v="267" actId="5793"/>
          <ac:spMkLst>
            <pc:docMk/>
            <pc:sldMk cId="2741612912" sldId="272"/>
            <ac:spMk id="15" creationId="{00000000-0000-0000-0000-000000000000}"/>
          </ac:spMkLst>
        </pc:spChg>
        <pc:spChg chg="mod">
          <ac:chgData name="Elena Plaxina" userId="7635f091238b5ad8" providerId="LiveId" clId="{7FFFE356-56F6-4123-8CC5-C32A7ACFAD48}" dt="2024-01-08T17:00:04.049" v="274" actId="5793"/>
          <ac:spMkLst>
            <pc:docMk/>
            <pc:sldMk cId="2741612912" sldId="272"/>
            <ac:spMk id="20" creationId="{00000000-0000-0000-0000-000000000000}"/>
          </ac:spMkLst>
        </pc:spChg>
        <pc:spChg chg="mod">
          <ac:chgData name="Elena Plaxina" userId="7635f091238b5ad8" providerId="LiveId" clId="{7FFFE356-56F6-4123-8CC5-C32A7ACFAD48}" dt="2024-01-08T17:00:01.139" v="271" actId="14100"/>
          <ac:spMkLst>
            <pc:docMk/>
            <pc:sldMk cId="2741612912" sldId="272"/>
            <ac:spMk id="25" creationId="{00000000-0000-0000-0000-000000000000}"/>
          </ac:spMkLst>
        </pc:spChg>
      </pc:sldChg>
      <pc:sldChg chg="modSp mod">
        <pc:chgData name="Elena Plaxina" userId="7635f091238b5ad8" providerId="LiveId" clId="{7FFFE356-56F6-4123-8CC5-C32A7ACFAD48}" dt="2024-01-08T17:01:24.614" v="299" actId="1076"/>
        <pc:sldMkLst>
          <pc:docMk/>
          <pc:sldMk cId="2741612912" sldId="273"/>
        </pc:sldMkLst>
        <pc:spChg chg="mod">
          <ac:chgData name="Elena Plaxina" userId="7635f091238b5ad8" providerId="LiveId" clId="{7FFFE356-56F6-4123-8CC5-C32A7ACFAD48}" dt="2024-01-08T17:01:14.277" v="294" actId="14100"/>
          <ac:spMkLst>
            <pc:docMk/>
            <pc:sldMk cId="2741612912" sldId="273"/>
            <ac:spMk id="4" creationId="{00000000-0000-0000-0000-000000000000}"/>
          </ac:spMkLst>
        </pc:spChg>
        <pc:spChg chg="mod">
          <ac:chgData name="Elena Plaxina" userId="7635f091238b5ad8" providerId="LiveId" clId="{7FFFE356-56F6-4123-8CC5-C32A7ACFAD48}" dt="2024-01-08T16:55:07.740" v="214" actId="5793"/>
          <ac:spMkLst>
            <pc:docMk/>
            <pc:sldMk cId="2741612912" sldId="273"/>
            <ac:spMk id="11" creationId="{00000000-0000-0000-0000-000000000000}"/>
          </ac:spMkLst>
        </pc:spChg>
        <pc:spChg chg="mod">
          <ac:chgData name="Elena Plaxina" userId="7635f091238b5ad8" providerId="LiveId" clId="{7FFFE356-56F6-4123-8CC5-C32A7ACFAD48}" dt="2024-01-08T17:00:45.272" v="285" actId="5793"/>
          <ac:spMkLst>
            <pc:docMk/>
            <pc:sldMk cId="2741612912" sldId="273"/>
            <ac:spMk id="15" creationId="{00000000-0000-0000-0000-000000000000}"/>
          </ac:spMkLst>
        </pc:spChg>
        <pc:spChg chg="mod">
          <ac:chgData name="Elena Plaxina" userId="7635f091238b5ad8" providerId="LiveId" clId="{7FFFE356-56F6-4123-8CC5-C32A7ACFAD48}" dt="2024-01-08T17:00:54.826" v="292" actId="5793"/>
          <ac:spMkLst>
            <pc:docMk/>
            <pc:sldMk cId="2741612912" sldId="273"/>
            <ac:spMk id="20" creationId="{00000000-0000-0000-0000-000000000000}"/>
          </ac:spMkLst>
        </pc:spChg>
        <pc:spChg chg="mod">
          <ac:chgData name="Elena Plaxina" userId="7635f091238b5ad8" providerId="LiveId" clId="{7FFFE356-56F6-4123-8CC5-C32A7ACFAD48}" dt="2024-01-08T17:00:51.871" v="289" actId="14100"/>
          <ac:spMkLst>
            <pc:docMk/>
            <pc:sldMk cId="2741612912" sldId="273"/>
            <ac:spMk id="25" creationId="{00000000-0000-0000-0000-000000000000}"/>
          </ac:spMkLst>
        </pc:spChg>
        <pc:spChg chg="mod">
          <ac:chgData name="Elena Plaxina" userId="7635f091238b5ad8" providerId="LiveId" clId="{7FFFE356-56F6-4123-8CC5-C32A7ACFAD48}" dt="2024-01-08T17:01:24.614" v="299" actId="1076"/>
          <ac:spMkLst>
            <pc:docMk/>
            <pc:sldMk cId="2741612912" sldId="273"/>
            <ac:spMk id="37" creationId="{00000000-0000-0000-0000-000000000000}"/>
          </ac:spMkLst>
        </pc:spChg>
      </pc:sldChg>
      <pc:sldChg chg="modSp mod">
        <pc:chgData name="Elena Plaxina" userId="7635f091238b5ad8" providerId="LiveId" clId="{7FFFE356-56F6-4123-8CC5-C32A7ACFAD48}" dt="2024-01-08T17:02:26.874" v="310" actId="14100"/>
        <pc:sldMkLst>
          <pc:docMk/>
          <pc:sldMk cId="2741612912" sldId="274"/>
        </pc:sldMkLst>
        <pc:spChg chg="mod">
          <ac:chgData name="Elena Plaxina" userId="7635f091238b5ad8" providerId="LiveId" clId="{7FFFE356-56F6-4123-8CC5-C32A7ACFAD48}" dt="2024-01-08T16:57:12.889" v="247" actId="14100"/>
          <ac:spMkLst>
            <pc:docMk/>
            <pc:sldMk cId="2741612912" sldId="274"/>
            <ac:spMk id="4" creationId="{00000000-0000-0000-0000-000000000000}"/>
          </ac:spMkLst>
        </pc:spChg>
        <pc:spChg chg="mod">
          <ac:chgData name="Elena Plaxina" userId="7635f091238b5ad8" providerId="LiveId" clId="{7FFFE356-56F6-4123-8CC5-C32A7ACFAD48}" dt="2024-01-08T17:02:26.874" v="310" actId="14100"/>
          <ac:spMkLst>
            <pc:docMk/>
            <pc:sldMk cId="2741612912" sldId="274"/>
            <ac:spMk id="11" creationId="{00000000-0000-0000-0000-000000000000}"/>
          </ac:spMkLst>
        </pc:spChg>
        <pc:spChg chg="mod">
          <ac:chgData name="Elena Plaxina" userId="7635f091238b5ad8" providerId="LiveId" clId="{7FFFE356-56F6-4123-8CC5-C32A7ACFAD48}" dt="2024-01-08T16:56:59.475" v="242" actId="14100"/>
          <ac:spMkLst>
            <pc:docMk/>
            <pc:sldMk cId="2741612912" sldId="274"/>
            <ac:spMk id="14" creationId="{00000000-0000-0000-0000-000000000000}"/>
          </ac:spMkLst>
        </pc:spChg>
        <pc:spChg chg="mod">
          <ac:chgData name="Elena Plaxina" userId="7635f091238b5ad8" providerId="LiveId" clId="{7FFFE356-56F6-4123-8CC5-C32A7ACFAD48}" dt="2024-01-08T16:56:44.906" v="236" actId="5793"/>
          <ac:spMkLst>
            <pc:docMk/>
            <pc:sldMk cId="2741612912" sldId="274"/>
            <ac:spMk id="15" creationId="{00000000-0000-0000-0000-000000000000}"/>
          </ac:spMkLst>
        </pc:spChg>
        <pc:spChg chg="mod">
          <ac:chgData name="Elena Plaxina" userId="7635f091238b5ad8" providerId="LiveId" clId="{7FFFE356-56F6-4123-8CC5-C32A7ACFAD48}" dt="2024-01-08T16:57:17.565" v="248" actId="14100"/>
          <ac:spMkLst>
            <pc:docMk/>
            <pc:sldMk cId="2741612912" sldId="274"/>
            <ac:spMk id="20" creationId="{00000000-0000-0000-0000-000000000000}"/>
          </ac:spMkLst>
        </pc:spChg>
        <pc:spChg chg="mod">
          <ac:chgData name="Elena Plaxina" userId="7635f091238b5ad8" providerId="LiveId" clId="{7FFFE356-56F6-4123-8CC5-C32A7ACFAD48}" dt="2024-01-08T16:56:56.770" v="241" actId="14100"/>
          <ac:spMkLst>
            <pc:docMk/>
            <pc:sldMk cId="2741612912" sldId="274"/>
            <ac:spMk id="25" creationId="{00000000-0000-0000-0000-000000000000}"/>
          </ac:spMkLst>
        </pc:spChg>
        <pc:spChg chg="mod">
          <ac:chgData name="Elena Plaxina" userId="7635f091238b5ad8" providerId="LiveId" clId="{7FFFE356-56F6-4123-8CC5-C32A7ACFAD48}" dt="2024-01-08T16:57:27.211" v="253" actId="1076"/>
          <ac:spMkLst>
            <pc:docMk/>
            <pc:sldMk cId="2741612912" sldId="274"/>
            <ac:spMk id="37" creationId="{00000000-0000-0000-0000-000000000000}"/>
          </ac:spMkLst>
        </pc:spChg>
      </pc:sldChg>
      <pc:sldChg chg="del">
        <pc:chgData name="Elena Plaxina" userId="7635f091238b5ad8" providerId="LiveId" clId="{7FFFE356-56F6-4123-8CC5-C32A7ACFAD48}" dt="2024-01-08T17:04:40.748" v="354" actId="47"/>
        <pc:sldMkLst>
          <pc:docMk/>
          <pc:sldMk cId="2741612912" sldId="275"/>
        </pc:sldMkLst>
      </pc:sldChg>
      <pc:sldChg chg="modSp new mod">
        <pc:chgData name="Elena Plaxina" userId="7635f091238b5ad8" providerId="LiveId" clId="{7FFFE356-56F6-4123-8CC5-C32A7ACFAD48}" dt="2024-01-08T16:51:33.872" v="167" actId="2711"/>
        <pc:sldMkLst>
          <pc:docMk/>
          <pc:sldMk cId="876619380" sldId="276"/>
        </pc:sldMkLst>
        <pc:spChg chg="mod">
          <ac:chgData name="Elena Plaxina" userId="7635f091238b5ad8" providerId="LiveId" clId="{7FFFE356-56F6-4123-8CC5-C32A7ACFAD48}" dt="2024-01-08T16:51:26.275" v="166" actId="20577"/>
          <ac:spMkLst>
            <pc:docMk/>
            <pc:sldMk cId="876619380" sldId="276"/>
            <ac:spMk id="2" creationId="{29264B8B-2917-4DB0-9750-633DA968114C}"/>
          </ac:spMkLst>
        </pc:spChg>
        <pc:spChg chg="mod">
          <ac:chgData name="Elena Plaxina" userId="7635f091238b5ad8" providerId="LiveId" clId="{7FFFE356-56F6-4123-8CC5-C32A7ACFAD48}" dt="2024-01-08T16:51:33.872" v="167" actId="2711"/>
          <ac:spMkLst>
            <pc:docMk/>
            <pc:sldMk cId="876619380" sldId="276"/>
            <ac:spMk id="3" creationId="{5A8CB896-CAD1-4020-B2EB-CF7B28712F64}"/>
          </ac:spMkLst>
        </pc:spChg>
      </pc:sldChg>
      <pc:sldChg chg="modSp add mod">
        <pc:chgData name="Elena Plaxina" userId="7635f091238b5ad8" providerId="LiveId" clId="{7FFFE356-56F6-4123-8CC5-C32A7ACFAD48}" dt="2024-01-08T16:56:26.805" v="233" actId="1076"/>
        <pc:sldMkLst>
          <pc:docMk/>
          <pc:sldMk cId="3423231215" sldId="277"/>
        </pc:sldMkLst>
        <pc:spChg chg="mod">
          <ac:chgData name="Elena Plaxina" userId="7635f091238b5ad8" providerId="LiveId" clId="{7FFFE356-56F6-4123-8CC5-C32A7ACFAD48}" dt="2024-01-08T16:56:23.444" v="232" actId="14100"/>
          <ac:spMkLst>
            <pc:docMk/>
            <pc:sldMk cId="3423231215" sldId="277"/>
            <ac:spMk id="4" creationId="{00000000-0000-0000-0000-000000000000}"/>
          </ac:spMkLst>
        </pc:spChg>
        <pc:spChg chg="mod">
          <ac:chgData name="Elena Plaxina" userId="7635f091238b5ad8" providerId="LiveId" clId="{7FFFE356-56F6-4123-8CC5-C32A7ACFAD48}" dt="2024-01-08T16:55:23.604" v="217" actId="5793"/>
          <ac:spMkLst>
            <pc:docMk/>
            <pc:sldMk cId="3423231215" sldId="277"/>
            <ac:spMk id="15" creationId="{00000000-0000-0000-0000-000000000000}"/>
          </ac:spMkLst>
        </pc:spChg>
        <pc:spChg chg="mod">
          <ac:chgData name="Elena Plaxina" userId="7635f091238b5ad8" providerId="LiveId" clId="{7FFFE356-56F6-4123-8CC5-C32A7ACFAD48}" dt="2024-01-08T16:56:26.805" v="233" actId="1076"/>
          <ac:spMkLst>
            <pc:docMk/>
            <pc:sldMk cId="3423231215" sldId="277"/>
            <ac:spMk id="20" creationId="{00000000-0000-0000-0000-000000000000}"/>
          </ac:spMkLst>
        </pc:spChg>
        <pc:spChg chg="mod">
          <ac:chgData name="Elena Plaxina" userId="7635f091238b5ad8" providerId="LiveId" clId="{7FFFE356-56F6-4123-8CC5-C32A7ACFAD48}" dt="2024-01-08T16:55:31.387" v="221" actId="14100"/>
          <ac:spMkLst>
            <pc:docMk/>
            <pc:sldMk cId="3423231215" sldId="277"/>
            <ac:spMk id="25" creationId="{00000000-0000-0000-0000-000000000000}"/>
          </ac:spMkLst>
        </pc:spChg>
        <pc:spChg chg="mod">
          <ac:chgData name="Elena Plaxina" userId="7635f091238b5ad8" providerId="LiveId" clId="{7FFFE356-56F6-4123-8CC5-C32A7ACFAD48}" dt="2024-01-08T16:56:01.479" v="229" actId="1076"/>
          <ac:spMkLst>
            <pc:docMk/>
            <pc:sldMk cId="3423231215" sldId="277"/>
            <ac:spMk id="32" creationId="{00000000-0000-0000-0000-000000000000}"/>
          </ac:spMkLst>
        </pc:spChg>
      </pc:sldChg>
      <pc:sldChg chg="delSp modSp add mod">
        <pc:chgData name="Elena Plaxina" userId="7635f091238b5ad8" providerId="LiveId" clId="{7FFFE356-56F6-4123-8CC5-C32A7ACFAD48}" dt="2024-01-08T17:03:32.015" v="330"/>
        <pc:sldMkLst>
          <pc:docMk/>
          <pc:sldMk cId="791096307" sldId="278"/>
        </pc:sldMkLst>
        <pc:spChg chg="mod">
          <ac:chgData name="Elena Plaxina" userId="7635f091238b5ad8" providerId="LiveId" clId="{7FFFE356-56F6-4123-8CC5-C32A7ACFAD48}" dt="2024-01-08T17:03:19.279" v="323" actId="14100"/>
          <ac:spMkLst>
            <pc:docMk/>
            <pc:sldMk cId="791096307" sldId="278"/>
            <ac:spMk id="4" creationId="{00000000-0000-0000-0000-000000000000}"/>
          </ac:spMkLst>
        </pc:spChg>
        <pc:spChg chg="mod">
          <ac:chgData name="Elena Plaxina" userId="7635f091238b5ad8" providerId="LiveId" clId="{7FFFE356-56F6-4123-8CC5-C32A7ACFAD48}" dt="2024-01-08T17:03:03.809" v="314" actId="5793"/>
          <ac:spMkLst>
            <pc:docMk/>
            <pc:sldMk cId="791096307" sldId="278"/>
            <ac:spMk id="15" creationId="{00000000-0000-0000-0000-000000000000}"/>
          </ac:spMkLst>
        </pc:spChg>
        <pc:spChg chg="mod">
          <ac:chgData name="Elena Plaxina" userId="7635f091238b5ad8" providerId="LiveId" clId="{7FFFE356-56F6-4123-8CC5-C32A7ACFAD48}" dt="2024-01-08T17:03:12.017" v="321" actId="5793"/>
          <ac:spMkLst>
            <pc:docMk/>
            <pc:sldMk cId="791096307" sldId="278"/>
            <ac:spMk id="20" creationId="{00000000-0000-0000-0000-000000000000}"/>
          </ac:spMkLst>
        </pc:spChg>
        <pc:spChg chg="del mod">
          <ac:chgData name="Elena Plaxina" userId="7635f091238b5ad8" providerId="LiveId" clId="{7FFFE356-56F6-4123-8CC5-C32A7ACFAD48}" dt="2024-01-08T17:03:32.015" v="330"/>
          <ac:spMkLst>
            <pc:docMk/>
            <pc:sldMk cId="791096307" sldId="278"/>
            <ac:spMk id="23" creationId="{00000000-0000-0000-0000-000000000000}"/>
          </ac:spMkLst>
        </pc:spChg>
        <pc:spChg chg="mod">
          <ac:chgData name="Elena Plaxina" userId="7635f091238b5ad8" providerId="LiveId" clId="{7FFFE356-56F6-4123-8CC5-C32A7ACFAD48}" dt="2024-01-08T17:03:09.610" v="318" actId="14100"/>
          <ac:spMkLst>
            <pc:docMk/>
            <pc:sldMk cId="791096307" sldId="278"/>
            <ac:spMk id="25" creationId="{00000000-0000-0000-0000-000000000000}"/>
          </ac:spMkLst>
        </pc:spChg>
        <pc:spChg chg="mod">
          <ac:chgData name="Elena Plaxina" userId="7635f091238b5ad8" providerId="LiveId" clId="{7FFFE356-56F6-4123-8CC5-C32A7ACFAD48}" dt="2024-01-08T17:03:25.409" v="327" actId="14100"/>
          <ac:spMkLst>
            <pc:docMk/>
            <pc:sldMk cId="791096307" sldId="278"/>
            <ac:spMk id="37" creationId="{00000000-0000-0000-0000-000000000000}"/>
          </ac:spMkLst>
        </pc:spChg>
      </pc:sldChg>
      <pc:sldChg chg="modSp add del mod">
        <pc:chgData name="Elena Plaxina" userId="7635f091238b5ad8" providerId="LiveId" clId="{7FFFE356-56F6-4123-8CC5-C32A7ACFAD48}" dt="2024-01-08T17:01:52.297" v="300" actId="47"/>
        <pc:sldMkLst>
          <pc:docMk/>
          <pc:sldMk cId="3583977902" sldId="278"/>
        </pc:sldMkLst>
        <pc:spChg chg="mod">
          <ac:chgData name="Elena Plaxina" userId="7635f091238b5ad8" providerId="LiveId" clId="{7FFFE356-56F6-4123-8CC5-C32A7ACFAD48}" dt="2024-01-08T16:58:18.572" v="262" actId="20577"/>
          <ac:spMkLst>
            <pc:docMk/>
            <pc:sldMk cId="3583977902" sldId="278"/>
            <ac:spMk id="30" creationId="{00000000-0000-0000-0000-000000000000}"/>
          </ac:spMkLst>
        </pc:spChg>
      </pc:sldChg>
      <pc:sldChg chg="modSp add mod">
        <pc:chgData name="Elena Plaxina" userId="7635f091238b5ad8" providerId="LiveId" clId="{7FFFE356-56F6-4123-8CC5-C32A7ACFAD48}" dt="2024-01-08T17:04:37.560" v="353"/>
        <pc:sldMkLst>
          <pc:docMk/>
          <pc:sldMk cId="2148287857" sldId="279"/>
        </pc:sldMkLst>
        <pc:spChg chg="mod">
          <ac:chgData name="Elena Plaxina" userId="7635f091238b5ad8" providerId="LiveId" clId="{7FFFE356-56F6-4123-8CC5-C32A7ACFAD48}" dt="2024-01-08T17:04:37.560" v="353"/>
          <ac:spMkLst>
            <pc:docMk/>
            <pc:sldMk cId="2148287857" sldId="279"/>
            <ac:spMk id="35" creationId="{00000000-0000-0000-0000-000000000000}"/>
          </ac:spMkLst>
        </pc:spChg>
      </pc:sldChg>
      <pc:sldChg chg="modSp new mod">
        <pc:chgData name="Elena Plaxina" userId="7635f091238b5ad8" providerId="LiveId" clId="{7FFFE356-56F6-4123-8CC5-C32A7ACFAD48}" dt="2024-01-08T17:13:28.525" v="725" actId="20577"/>
        <pc:sldMkLst>
          <pc:docMk/>
          <pc:sldMk cId="2959278789" sldId="280"/>
        </pc:sldMkLst>
        <pc:spChg chg="mod">
          <ac:chgData name="Elena Plaxina" userId="7635f091238b5ad8" providerId="LiveId" clId="{7FFFE356-56F6-4123-8CC5-C32A7ACFAD48}" dt="2024-01-08T17:05:34.904" v="380" actId="20577"/>
          <ac:spMkLst>
            <pc:docMk/>
            <pc:sldMk cId="2959278789" sldId="280"/>
            <ac:spMk id="2" creationId="{315BFC58-80DC-4188-B7F8-15CA56E84E4A}"/>
          </ac:spMkLst>
        </pc:spChg>
        <pc:spChg chg="mod">
          <ac:chgData name="Elena Plaxina" userId="7635f091238b5ad8" providerId="LiveId" clId="{7FFFE356-56F6-4123-8CC5-C32A7ACFAD48}" dt="2024-01-08T17:13:28.525" v="725" actId="20577"/>
          <ac:spMkLst>
            <pc:docMk/>
            <pc:sldMk cId="2959278789" sldId="280"/>
            <ac:spMk id="3" creationId="{111B8AF6-D275-4A0D-89B5-C4E7A44833D9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FB452-04FE-497D-A51B-B7C55CB94E6C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AF69D-51AA-4B22-BFA8-EDB16C7B38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826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FB452-04FE-497D-A51B-B7C55CB94E6C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AF69D-51AA-4B22-BFA8-EDB16C7B38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3421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FB452-04FE-497D-A51B-B7C55CB94E6C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AF69D-51AA-4B22-BFA8-EDB16C7B38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782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FB452-04FE-497D-A51B-B7C55CB94E6C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AF69D-51AA-4B22-BFA8-EDB16C7B38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04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FB452-04FE-497D-A51B-B7C55CB94E6C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AF69D-51AA-4B22-BFA8-EDB16C7B38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3407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FB452-04FE-497D-A51B-B7C55CB94E6C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AF69D-51AA-4B22-BFA8-EDB16C7B38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0623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FB452-04FE-497D-A51B-B7C55CB94E6C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AF69D-51AA-4B22-BFA8-EDB16C7B38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8472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FB452-04FE-497D-A51B-B7C55CB94E6C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AF69D-51AA-4B22-BFA8-EDB16C7B38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0052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FB452-04FE-497D-A51B-B7C55CB94E6C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AF69D-51AA-4B22-BFA8-EDB16C7B38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9935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FB452-04FE-497D-A51B-B7C55CB94E6C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AF69D-51AA-4B22-BFA8-EDB16C7B38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3748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FB452-04FE-497D-A51B-B7C55CB94E6C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AF69D-51AA-4B22-BFA8-EDB16C7B38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0849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1000">
              <a:srgbClr val="FFFF99"/>
            </a:gs>
            <a:gs pos="99000">
              <a:schemeClr val="accent1">
                <a:lumMod val="45000"/>
                <a:lumOff val="55000"/>
              </a:schemeClr>
            </a:gs>
            <a:gs pos="0">
              <a:schemeClr val="accent1">
                <a:lumMod val="45000"/>
                <a:lumOff val="55000"/>
              </a:schemeClr>
            </a:gs>
            <a:gs pos="6000">
              <a:schemeClr val="accent1">
                <a:lumMod val="30000"/>
                <a:lumOff val="7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2FB452-04FE-497D-A51B-B7C55CB94E6C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7AF69D-51AA-4B22-BFA8-EDB16C7B38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166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264B8B-2917-4DB0-9750-633DA96811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038224"/>
            <a:ext cx="9144000" cy="3343275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Spotlight 5 </a:t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Module 3d</a:t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 typical English House</a:t>
            </a:r>
            <a:br>
              <a:rPr lang="ru-RU" dirty="0"/>
            </a:br>
            <a:r>
              <a:rPr lang="en-US" dirty="0"/>
              <a:t> 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A8CB896-CAD1-4020-B2EB-CF7B28712F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33550" y="5038724"/>
            <a:ext cx="9144000" cy="942975"/>
          </a:xfrm>
        </p:spPr>
        <p:txBody>
          <a:bodyPr/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Плаксина Елена Анатольевна, 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МОУ «Лицей №2 Краснооктябрьского района Волгограда»</a:t>
            </a:r>
          </a:p>
        </p:txBody>
      </p:sp>
    </p:spTree>
    <p:extLst>
      <p:ext uri="{BB962C8B-B14F-4D97-AF65-F5344CB8AC3E}">
        <p14:creationId xmlns:p14="http://schemas.microsoft.com/office/powerpoint/2010/main" val="8766193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04560" y="317818"/>
            <a:ext cx="3215640" cy="817562"/>
          </a:xfr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John’s house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Выноска 1 3"/>
          <p:cNvSpPr/>
          <p:nvPr/>
        </p:nvSpPr>
        <p:spPr>
          <a:xfrm rot="5400000">
            <a:off x="4837947" y="3739996"/>
            <a:ext cx="442160" cy="2073944"/>
          </a:xfrm>
          <a:prstGeom prst="borderCallout1">
            <a:avLst>
              <a:gd name="adj1" fmla="val 62003"/>
              <a:gd name="adj2" fmla="val 245"/>
              <a:gd name="adj3" fmla="val 100026"/>
              <a:gd name="adj4" fmla="val -81416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Выноска 1 7"/>
          <p:cNvSpPr/>
          <p:nvPr/>
        </p:nvSpPr>
        <p:spPr>
          <a:xfrm rot="5400000">
            <a:off x="3374919" y="2683784"/>
            <a:ext cx="746760" cy="2263566"/>
          </a:xfrm>
          <a:prstGeom prst="borderCallout1">
            <a:avLst>
              <a:gd name="adj1" fmla="val 62003"/>
              <a:gd name="adj2" fmla="val 245"/>
              <a:gd name="adj3" fmla="val -64422"/>
              <a:gd name="adj4" fmla="val -41994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Выноска 1 8"/>
          <p:cNvSpPr/>
          <p:nvPr/>
        </p:nvSpPr>
        <p:spPr>
          <a:xfrm rot="5400000">
            <a:off x="7127733" y="1496286"/>
            <a:ext cx="746760" cy="2499360"/>
          </a:xfrm>
          <a:prstGeom prst="borderCallout1">
            <a:avLst>
              <a:gd name="adj1" fmla="val 52016"/>
              <a:gd name="adj2" fmla="val -1044"/>
              <a:gd name="adj3" fmla="val 36913"/>
              <a:gd name="adj4" fmla="val -168953"/>
            </a:avLst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Выноска 1 9"/>
          <p:cNvSpPr/>
          <p:nvPr/>
        </p:nvSpPr>
        <p:spPr>
          <a:xfrm rot="5400000">
            <a:off x="10557865" y="3111670"/>
            <a:ext cx="746760" cy="2295154"/>
          </a:xfrm>
          <a:prstGeom prst="borderCallout1">
            <a:avLst>
              <a:gd name="adj1" fmla="val 46955"/>
              <a:gd name="adj2" fmla="val -6630"/>
              <a:gd name="adj3" fmla="val 49389"/>
              <a:gd name="adj4" fmla="val -108373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Выноска 1 10"/>
          <p:cNvSpPr/>
          <p:nvPr/>
        </p:nvSpPr>
        <p:spPr>
          <a:xfrm>
            <a:off x="544658" y="5760048"/>
            <a:ext cx="1600379" cy="655365"/>
          </a:xfrm>
          <a:prstGeom prst="borderCallout1">
            <a:avLst>
              <a:gd name="adj1" fmla="val -1893"/>
              <a:gd name="adj2" fmla="val 15897"/>
              <a:gd name="adj3" fmla="val -72573"/>
              <a:gd name="adj4" fmla="val 16127"/>
            </a:avLst>
          </a:prstGeom>
          <a:solidFill>
            <a:srgbClr val="E3A5CA"/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7030A0"/>
                </a:solidFill>
                <a:latin typeface="Comic Sans MS" panose="030F0702030302020204" pitchFamily="66" charset="0"/>
              </a:rPr>
              <a:t>No fireplace</a:t>
            </a:r>
            <a:endParaRPr lang="ru-RU" dirty="0"/>
          </a:p>
        </p:txBody>
      </p:sp>
      <p:sp>
        <p:nvSpPr>
          <p:cNvPr id="12" name="Выноска 1 11"/>
          <p:cNvSpPr/>
          <p:nvPr/>
        </p:nvSpPr>
        <p:spPr>
          <a:xfrm rot="5400000">
            <a:off x="10474579" y="1630324"/>
            <a:ext cx="746760" cy="2198370"/>
          </a:xfrm>
          <a:prstGeom prst="borderCallout1">
            <a:avLst>
              <a:gd name="adj1" fmla="val 62003"/>
              <a:gd name="adj2" fmla="val 245"/>
              <a:gd name="adj3" fmla="val 166209"/>
              <a:gd name="adj4" fmla="val -159823"/>
            </a:avLst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Выноска 1 12"/>
          <p:cNvSpPr/>
          <p:nvPr/>
        </p:nvSpPr>
        <p:spPr>
          <a:xfrm rot="5400000">
            <a:off x="10539895" y="4613928"/>
            <a:ext cx="746760" cy="2292241"/>
          </a:xfrm>
          <a:prstGeom prst="borderCallout1">
            <a:avLst>
              <a:gd name="adj1" fmla="val 48194"/>
              <a:gd name="adj2" fmla="val -9207"/>
              <a:gd name="adj3" fmla="val 50327"/>
              <a:gd name="adj4" fmla="val -105259"/>
            </a:avLst>
          </a:prstGeom>
          <a:solidFill>
            <a:srgbClr val="E3A5CA"/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Выноска 1 13"/>
          <p:cNvSpPr/>
          <p:nvPr/>
        </p:nvSpPr>
        <p:spPr>
          <a:xfrm rot="5400000">
            <a:off x="3093537" y="4620918"/>
            <a:ext cx="604604" cy="1536383"/>
          </a:xfrm>
          <a:prstGeom prst="borderCallout1">
            <a:avLst>
              <a:gd name="adj1" fmla="val 62003"/>
              <a:gd name="adj2" fmla="val 245"/>
              <a:gd name="adj3" fmla="val 44547"/>
              <a:gd name="adj4" fmla="val -150282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Выноска 1 14"/>
          <p:cNvSpPr/>
          <p:nvPr/>
        </p:nvSpPr>
        <p:spPr>
          <a:xfrm rot="5400000">
            <a:off x="1149502" y="3987982"/>
            <a:ext cx="623776" cy="1833464"/>
          </a:xfrm>
          <a:prstGeom prst="borderCallout1">
            <a:avLst>
              <a:gd name="adj1" fmla="val 62003"/>
              <a:gd name="adj2" fmla="val 245"/>
              <a:gd name="adj3" fmla="val -41016"/>
              <a:gd name="adj4" fmla="val -60547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A Living room</a:t>
            </a:r>
            <a:endParaRPr lang="ru-RU" sz="20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6" name="Выноска 1 15"/>
          <p:cNvSpPr/>
          <p:nvPr/>
        </p:nvSpPr>
        <p:spPr>
          <a:xfrm rot="5400000">
            <a:off x="7195865" y="2614502"/>
            <a:ext cx="746760" cy="2366010"/>
          </a:xfrm>
          <a:prstGeom prst="borderCallout1">
            <a:avLst>
              <a:gd name="adj1" fmla="val 62003"/>
              <a:gd name="adj2" fmla="val 245"/>
              <a:gd name="adj3" fmla="val 49996"/>
              <a:gd name="adj4" fmla="val -37160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Выноска 1 16"/>
          <p:cNvSpPr/>
          <p:nvPr/>
        </p:nvSpPr>
        <p:spPr>
          <a:xfrm rot="5400000">
            <a:off x="4072890" y="-108913"/>
            <a:ext cx="762000" cy="3398520"/>
          </a:xfrm>
          <a:prstGeom prst="borderCallout1">
            <a:avLst>
              <a:gd name="adj1" fmla="val 62003"/>
              <a:gd name="adj2" fmla="val 245"/>
              <a:gd name="adj3" fmla="val 6906"/>
              <a:gd name="adj4" fmla="val -67922"/>
            </a:avLst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28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Made of bricks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18" name="Выноска 1 17"/>
          <p:cNvSpPr/>
          <p:nvPr/>
        </p:nvSpPr>
        <p:spPr>
          <a:xfrm rot="5400000">
            <a:off x="1710690" y="-909935"/>
            <a:ext cx="746760" cy="3276600"/>
          </a:xfrm>
          <a:prstGeom prst="borderCallout1">
            <a:avLst>
              <a:gd name="adj1" fmla="val 62003"/>
              <a:gd name="adj2" fmla="val 245"/>
              <a:gd name="adj3" fmla="val -69852"/>
              <a:gd name="adj4" fmla="val 649"/>
            </a:avLst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32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Semi-detached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791852" y="3549087"/>
            <a:ext cx="20524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  <a:latin typeface="Comic Sans MS" panose="030F0702030302020204" pitchFamily="66" charset="0"/>
              </a:rPr>
              <a:t>downstairs</a:t>
            </a:r>
            <a:endParaRPr lang="ru-RU" sz="28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019124" y="4536382"/>
            <a:ext cx="2164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  <a:latin typeface="Comic Sans MS" panose="030F0702030302020204" pitchFamily="66" charset="0"/>
              </a:rPr>
              <a:t>A bathroom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965531" y="2463255"/>
            <a:ext cx="16792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  <a:latin typeface="Comic Sans MS" panose="030F0702030302020204" pitchFamily="66" charset="0"/>
              </a:rPr>
              <a:t>outside</a:t>
            </a:r>
            <a:endParaRPr lang="ru-RU" sz="28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887566" y="2372586"/>
            <a:ext cx="13487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  <a:latin typeface="Comic Sans MS" panose="030F0702030302020204" pitchFamily="66" charset="0"/>
              </a:rPr>
              <a:t>inside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2616516" y="5182857"/>
            <a:ext cx="14026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A kitchen</a:t>
            </a:r>
            <a:endParaRPr lang="ru-RU" sz="20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883893" y="3563808"/>
            <a:ext cx="1866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  <a:latin typeface="Comic Sans MS" panose="030F0702030302020204" pitchFamily="66" charset="0"/>
              </a:rPr>
              <a:t>upstairs</a:t>
            </a:r>
            <a:endParaRPr lang="ru-RU" sz="24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0" name="Выноска 1 29"/>
          <p:cNvSpPr/>
          <p:nvPr/>
        </p:nvSpPr>
        <p:spPr>
          <a:xfrm rot="5400000">
            <a:off x="4295387" y="1467580"/>
            <a:ext cx="527326" cy="1829526"/>
          </a:xfrm>
          <a:prstGeom prst="borderCallout1">
            <a:avLst>
              <a:gd name="adj1" fmla="val -536"/>
              <a:gd name="adj2" fmla="val 93885"/>
              <a:gd name="adj3" fmla="val -43238"/>
              <a:gd name="adj4" fmla="val 111507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Выноска 1 30"/>
          <p:cNvSpPr/>
          <p:nvPr/>
        </p:nvSpPr>
        <p:spPr>
          <a:xfrm rot="5400000">
            <a:off x="1537211" y="1716484"/>
            <a:ext cx="577632" cy="2562737"/>
          </a:xfrm>
          <a:prstGeom prst="borderCallout1">
            <a:avLst>
              <a:gd name="adj1" fmla="val 272"/>
              <a:gd name="adj2" fmla="val 75230"/>
              <a:gd name="adj3" fmla="val -121774"/>
              <a:gd name="adj4" fmla="val 39034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Выноска 1 31"/>
          <p:cNvSpPr/>
          <p:nvPr/>
        </p:nvSpPr>
        <p:spPr>
          <a:xfrm rot="5400000">
            <a:off x="5814001" y="5219323"/>
            <a:ext cx="577632" cy="2172952"/>
          </a:xfrm>
          <a:prstGeom prst="borderCallout1">
            <a:avLst>
              <a:gd name="adj1" fmla="val 62003"/>
              <a:gd name="adj2" fmla="val 245"/>
              <a:gd name="adj3" fmla="val 18855"/>
              <a:gd name="adj4" fmla="val -324780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Выноска 1 33"/>
          <p:cNvSpPr/>
          <p:nvPr/>
        </p:nvSpPr>
        <p:spPr>
          <a:xfrm rot="5400000">
            <a:off x="7323903" y="4230047"/>
            <a:ext cx="577632" cy="2452958"/>
          </a:xfrm>
          <a:prstGeom prst="borderCallout1">
            <a:avLst>
              <a:gd name="adj1" fmla="val 62003"/>
              <a:gd name="adj2" fmla="val 245"/>
              <a:gd name="adj3" fmla="val 68826"/>
              <a:gd name="adj4" fmla="val -174811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TextBox 36"/>
          <p:cNvSpPr txBox="1"/>
          <p:nvPr/>
        </p:nvSpPr>
        <p:spPr>
          <a:xfrm>
            <a:off x="6466259" y="5194916"/>
            <a:ext cx="22922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  <a:latin typeface="Comic Sans MS" panose="030F0702030302020204" pitchFamily="66" charset="0"/>
              </a:rPr>
              <a:t>A bathroom</a:t>
            </a:r>
            <a:endParaRPr lang="ru-RU" sz="28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131135" y="6022828"/>
            <a:ext cx="20581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  <a:latin typeface="Comic Sans MS" panose="030F0702030302020204" pitchFamily="66" charset="0"/>
              </a:rPr>
              <a:t>3 bedrooms</a:t>
            </a:r>
            <a:endParaRPr lang="ru-RU" sz="24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16129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04560" y="317818"/>
            <a:ext cx="3215640" cy="817562"/>
          </a:xfr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John’s house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Выноска 1 3"/>
          <p:cNvSpPr/>
          <p:nvPr/>
        </p:nvSpPr>
        <p:spPr>
          <a:xfrm rot="5400000">
            <a:off x="4754883" y="3823059"/>
            <a:ext cx="516848" cy="1982504"/>
          </a:xfrm>
          <a:prstGeom prst="borderCallout1">
            <a:avLst>
              <a:gd name="adj1" fmla="val 62003"/>
              <a:gd name="adj2" fmla="val 245"/>
              <a:gd name="adj3" fmla="val 100485"/>
              <a:gd name="adj4" fmla="val -59874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Выноска 1 7"/>
          <p:cNvSpPr/>
          <p:nvPr/>
        </p:nvSpPr>
        <p:spPr>
          <a:xfrm rot="5400000">
            <a:off x="3374919" y="2683784"/>
            <a:ext cx="746760" cy="2263566"/>
          </a:xfrm>
          <a:prstGeom prst="borderCallout1">
            <a:avLst>
              <a:gd name="adj1" fmla="val 62003"/>
              <a:gd name="adj2" fmla="val 245"/>
              <a:gd name="adj3" fmla="val -64422"/>
              <a:gd name="adj4" fmla="val -41994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Выноска 1 8"/>
          <p:cNvSpPr/>
          <p:nvPr/>
        </p:nvSpPr>
        <p:spPr>
          <a:xfrm rot="5400000">
            <a:off x="7127733" y="1496286"/>
            <a:ext cx="746760" cy="2499360"/>
          </a:xfrm>
          <a:prstGeom prst="borderCallout1">
            <a:avLst>
              <a:gd name="adj1" fmla="val 52016"/>
              <a:gd name="adj2" fmla="val -1044"/>
              <a:gd name="adj3" fmla="val 36913"/>
              <a:gd name="adj4" fmla="val -168953"/>
            </a:avLst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Выноска 1 9"/>
          <p:cNvSpPr/>
          <p:nvPr/>
        </p:nvSpPr>
        <p:spPr>
          <a:xfrm rot="5400000">
            <a:off x="10557865" y="3111670"/>
            <a:ext cx="746760" cy="2295154"/>
          </a:xfrm>
          <a:prstGeom prst="borderCallout1">
            <a:avLst>
              <a:gd name="adj1" fmla="val 46955"/>
              <a:gd name="adj2" fmla="val -6630"/>
              <a:gd name="adj3" fmla="val 49389"/>
              <a:gd name="adj4" fmla="val -108373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Выноска 1 10"/>
          <p:cNvSpPr/>
          <p:nvPr/>
        </p:nvSpPr>
        <p:spPr>
          <a:xfrm>
            <a:off x="445770" y="6019968"/>
            <a:ext cx="1735455" cy="537380"/>
          </a:xfrm>
          <a:prstGeom prst="borderCallout1">
            <a:avLst>
              <a:gd name="adj1" fmla="val -2995"/>
              <a:gd name="adj2" fmla="val 26529"/>
              <a:gd name="adj3" fmla="val -153332"/>
              <a:gd name="adj4" fmla="val 34585"/>
            </a:avLst>
          </a:prstGeom>
          <a:solidFill>
            <a:srgbClr val="E3A5CA"/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rgbClr val="7030A0"/>
                </a:solidFill>
                <a:latin typeface="Comic Sans MS" panose="030F0702030302020204" pitchFamily="66" charset="0"/>
              </a:rPr>
              <a:t>No fireplace</a:t>
            </a:r>
            <a:endParaRPr lang="ru-RU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  <p:sp>
        <p:nvSpPr>
          <p:cNvPr id="12" name="Выноска 1 11"/>
          <p:cNvSpPr/>
          <p:nvPr/>
        </p:nvSpPr>
        <p:spPr>
          <a:xfrm rot="5400000">
            <a:off x="10474579" y="1630324"/>
            <a:ext cx="746760" cy="2198370"/>
          </a:xfrm>
          <a:prstGeom prst="borderCallout1">
            <a:avLst>
              <a:gd name="adj1" fmla="val 62003"/>
              <a:gd name="adj2" fmla="val 245"/>
              <a:gd name="adj3" fmla="val 166209"/>
              <a:gd name="adj4" fmla="val -159823"/>
            </a:avLst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Выноска 1 12"/>
          <p:cNvSpPr/>
          <p:nvPr/>
        </p:nvSpPr>
        <p:spPr>
          <a:xfrm rot="5400000">
            <a:off x="10539895" y="4613928"/>
            <a:ext cx="746760" cy="2292241"/>
          </a:xfrm>
          <a:prstGeom prst="borderCallout1">
            <a:avLst>
              <a:gd name="adj1" fmla="val 48194"/>
              <a:gd name="adj2" fmla="val -9207"/>
              <a:gd name="adj3" fmla="val 50327"/>
              <a:gd name="adj4" fmla="val -105259"/>
            </a:avLst>
          </a:prstGeom>
          <a:solidFill>
            <a:srgbClr val="E3A5CA"/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Выноска 1 13"/>
          <p:cNvSpPr/>
          <p:nvPr/>
        </p:nvSpPr>
        <p:spPr>
          <a:xfrm rot="5400000">
            <a:off x="3209198" y="4505256"/>
            <a:ext cx="617810" cy="1780913"/>
          </a:xfrm>
          <a:prstGeom prst="borderCallout1">
            <a:avLst>
              <a:gd name="adj1" fmla="val 62003"/>
              <a:gd name="adj2" fmla="val 245"/>
              <a:gd name="adj3" fmla="val 44547"/>
              <a:gd name="adj4" fmla="val -150282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Выноска 1 14"/>
          <p:cNvSpPr/>
          <p:nvPr/>
        </p:nvSpPr>
        <p:spPr>
          <a:xfrm rot="5400000">
            <a:off x="1323409" y="4161889"/>
            <a:ext cx="623776" cy="1485650"/>
          </a:xfrm>
          <a:prstGeom prst="borderCallout1">
            <a:avLst>
              <a:gd name="adj1" fmla="val 62003"/>
              <a:gd name="adj2" fmla="val 245"/>
              <a:gd name="adj3" fmla="val -41016"/>
              <a:gd name="adj4" fmla="val -60547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A Living room</a:t>
            </a:r>
            <a:endParaRPr lang="ru-RU" sz="20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6" name="Выноска 1 15"/>
          <p:cNvSpPr/>
          <p:nvPr/>
        </p:nvSpPr>
        <p:spPr>
          <a:xfrm rot="5400000">
            <a:off x="7195865" y="2614502"/>
            <a:ext cx="746760" cy="2366010"/>
          </a:xfrm>
          <a:prstGeom prst="borderCallout1">
            <a:avLst>
              <a:gd name="adj1" fmla="val 62003"/>
              <a:gd name="adj2" fmla="val 245"/>
              <a:gd name="adj3" fmla="val 49996"/>
              <a:gd name="adj4" fmla="val -37160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Выноска 1 16"/>
          <p:cNvSpPr/>
          <p:nvPr/>
        </p:nvSpPr>
        <p:spPr>
          <a:xfrm rot="5400000">
            <a:off x="4072890" y="-108913"/>
            <a:ext cx="762000" cy="3398520"/>
          </a:xfrm>
          <a:prstGeom prst="borderCallout1">
            <a:avLst>
              <a:gd name="adj1" fmla="val 62003"/>
              <a:gd name="adj2" fmla="val 245"/>
              <a:gd name="adj3" fmla="val 6906"/>
              <a:gd name="adj4" fmla="val -67922"/>
            </a:avLst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28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Made of bricks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18" name="Выноска 1 17"/>
          <p:cNvSpPr/>
          <p:nvPr/>
        </p:nvSpPr>
        <p:spPr>
          <a:xfrm rot="5400000">
            <a:off x="1710690" y="-909935"/>
            <a:ext cx="746760" cy="3276600"/>
          </a:xfrm>
          <a:prstGeom prst="borderCallout1">
            <a:avLst>
              <a:gd name="adj1" fmla="val 62003"/>
              <a:gd name="adj2" fmla="val 245"/>
              <a:gd name="adj3" fmla="val -69852"/>
              <a:gd name="adj4" fmla="val 649"/>
            </a:avLst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32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Semi-detached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791852" y="3549087"/>
            <a:ext cx="20524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  <a:latin typeface="Comic Sans MS" panose="030F0702030302020204" pitchFamily="66" charset="0"/>
              </a:rPr>
              <a:t>downstairs</a:t>
            </a:r>
            <a:endParaRPr lang="ru-RU" sz="28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019123" y="4536382"/>
            <a:ext cx="19149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  <a:latin typeface="Comic Sans MS" panose="030F0702030302020204" pitchFamily="66" charset="0"/>
              </a:rPr>
              <a:t>A bathroom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965531" y="2463255"/>
            <a:ext cx="16792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  <a:latin typeface="Comic Sans MS" panose="030F0702030302020204" pitchFamily="66" charset="0"/>
              </a:rPr>
              <a:t>outside</a:t>
            </a:r>
            <a:endParaRPr lang="ru-RU" sz="28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887566" y="2372586"/>
            <a:ext cx="13487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  <a:latin typeface="Comic Sans MS" panose="030F0702030302020204" pitchFamily="66" charset="0"/>
              </a:rPr>
              <a:t>inside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2616516" y="5182857"/>
            <a:ext cx="14856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A kitchen</a:t>
            </a:r>
            <a:endParaRPr lang="ru-RU" sz="20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883893" y="3563808"/>
            <a:ext cx="1866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  <a:latin typeface="Comic Sans MS" panose="030F0702030302020204" pitchFamily="66" charset="0"/>
              </a:rPr>
              <a:t>upstairs</a:t>
            </a:r>
            <a:endParaRPr lang="ru-RU" sz="24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0" name="Выноска 1 29"/>
          <p:cNvSpPr/>
          <p:nvPr/>
        </p:nvSpPr>
        <p:spPr>
          <a:xfrm rot="5400000">
            <a:off x="4295387" y="1467580"/>
            <a:ext cx="527326" cy="1829526"/>
          </a:xfrm>
          <a:prstGeom prst="borderCallout1">
            <a:avLst>
              <a:gd name="adj1" fmla="val -536"/>
              <a:gd name="adj2" fmla="val 93885"/>
              <a:gd name="adj3" fmla="val -43238"/>
              <a:gd name="adj4" fmla="val 111507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Выноска 1 30"/>
          <p:cNvSpPr/>
          <p:nvPr/>
        </p:nvSpPr>
        <p:spPr>
          <a:xfrm rot="5400000">
            <a:off x="1537211" y="1716484"/>
            <a:ext cx="577632" cy="2562737"/>
          </a:xfrm>
          <a:prstGeom prst="borderCallout1">
            <a:avLst>
              <a:gd name="adj1" fmla="val 272"/>
              <a:gd name="adj2" fmla="val 75230"/>
              <a:gd name="adj3" fmla="val -121774"/>
              <a:gd name="adj4" fmla="val 39034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Выноска 1 31"/>
          <p:cNvSpPr/>
          <p:nvPr/>
        </p:nvSpPr>
        <p:spPr>
          <a:xfrm rot="5400000">
            <a:off x="5814001" y="5219323"/>
            <a:ext cx="577632" cy="2172952"/>
          </a:xfrm>
          <a:prstGeom prst="borderCallout1">
            <a:avLst>
              <a:gd name="adj1" fmla="val 62003"/>
              <a:gd name="adj2" fmla="val 245"/>
              <a:gd name="adj3" fmla="val 18855"/>
              <a:gd name="adj4" fmla="val -324780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Выноска 1 33"/>
          <p:cNvSpPr/>
          <p:nvPr/>
        </p:nvSpPr>
        <p:spPr>
          <a:xfrm rot="5400000">
            <a:off x="7323903" y="4230047"/>
            <a:ext cx="577632" cy="2452958"/>
          </a:xfrm>
          <a:prstGeom prst="borderCallout1">
            <a:avLst>
              <a:gd name="adj1" fmla="val 62003"/>
              <a:gd name="adj2" fmla="val 245"/>
              <a:gd name="adj3" fmla="val 68826"/>
              <a:gd name="adj4" fmla="val -174811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3831901" y="2093613"/>
            <a:ext cx="15407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  <a:latin typeface="Comic Sans MS" panose="030F0702030302020204" pitchFamily="66" charset="0"/>
              </a:rPr>
              <a:t>carpets</a:t>
            </a:r>
            <a:endParaRPr lang="ru-RU" sz="28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473557" y="5146483"/>
            <a:ext cx="2365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  <a:latin typeface="Comic Sans MS" panose="030F0702030302020204" pitchFamily="66" charset="0"/>
              </a:rPr>
              <a:t>A bathroom</a:t>
            </a:r>
            <a:endParaRPr lang="ru-RU" sz="28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131135" y="6022828"/>
            <a:ext cx="20581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  <a:latin typeface="Comic Sans MS" panose="030F0702030302020204" pitchFamily="66" charset="0"/>
              </a:rPr>
              <a:t>3 bedrooms</a:t>
            </a:r>
            <a:endParaRPr lang="ru-RU" sz="24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16129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04560" y="317818"/>
            <a:ext cx="3215640" cy="817562"/>
          </a:xfr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John’s house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Выноска 1 3"/>
          <p:cNvSpPr/>
          <p:nvPr/>
        </p:nvSpPr>
        <p:spPr>
          <a:xfrm rot="5400000">
            <a:off x="4842482" y="3735460"/>
            <a:ext cx="461666" cy="2102519"/>
          </a:xfrm>
          <a:prstGeom prst="borderCallout1">
            <a:avLst>
              <a:gd name="adj1" fmla="val 62003"/>
              <a:gd name="adj2" fmla="val 245"/>
              <a:gd name="adj3" fmla="val 100485"/>
              <a:gd name="adj4" fmla="val -59874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Выноска 1 7"/>
          <p:cNvSpPr/>
          <p:nvPr/>
        </p:nvSpPr>
        <p:spPr>
          <a:xfrm rot="5400000">
            <a:off x="3374919" y="2683784"/>
            <a:ext cx="746760" cy="2263566"/>
          </a:xfrm>
          <a:prstGeom prst="borderCallout1">
            <a:avLst>
              <a:gd name="adj1" fmla="val 62003"/>
              <a:gd name="adj2" fmla="val 245"/>
              <a:gd name="adj3" fmla="val -64422"/>
              <a:gd name="adj4" fmla="val -41994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Выноска 1 8"/>
          <p:cNvSpPr/>
          <p:nvPr/>
        </p:nvSpPr>
        <p:spPr>
          <a:xfrm rot="5400000">
            <a:off x="7127733" y="1496286"/>
            <a:ext cx="746760" cy="2499360"/>
          </a:xfrm>
          <a:prstGeom prst="borderCallout1">
            <a:avLst>
              <a:gd name="adj1" fmla="val 52016"/>
              <a:gd name="adj2" fmla="val -1044"/>
              <a:gd name="adj3" fmla="val 36913"/>
              <a:gd name="adj4" fmla="val -168953"/>
            </a:avLst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Выноска 1 9"/>
          <p:cNvSpPr/>
          <p:nvPr/>
        </p:nvSpPr>
        <p:spPr>
          <a:xfrm rot="5400000">
            <a:off x="10557865" y="3111670"/>
            <a:ext cx="746760" cy="2295154"/>
          </a:xfrm>
          <a:prstGeom prst="borderCallout1">
            <a:avLst>
              <a:gd name="adj1" fmla="val 46955"/>
              <a:gd name="adj2" fmla="val -6630"/>
              <a:gd name="adj3" fmla="val 49389"/>
              <a:gd name="adj4" fmla="val -108373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Выноска 1 10"/>
          <p:cNvSpPr/>
          <p:nvPr/>
        </p:nvSpPr>
        <p:spPr>
          <a:xfrm rot="5400000">
            <a:off x="1027267" y="5294217"/>
            <a:ext cx="552462" cy="1845641"/>
          </a:xfrm>
          <a:prstGeom prst="borderCallout1">
            <a:avLst>
              <a:gd name="adj1" fmla="val 83857"/>
              <a:gd name="adj2" fmla="val -768"/>
              <a:gd name="adj3" fmla="val 61139"/>
              <a:gd name="adj4" fmla="val -135047"/>
            </a:avLst>
          </a:prstGeom>
          <a:solidFill>
            <a:srgbClr val="E3A5CA"/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Выноска 1 11"/>
          <p:cNvSpPr/>
          <p:nvPr/>
        </p:nvSpPr>
        <p:spPr>
          <a:xfrm rot="5400000">
            <a:off x="10474579" y="1630324"/>
            <a:ext cx="746760" cy="2198370"/>
          </a:xfrm>
          <a:prstGeom prst="borderCallout1">
            <a:avLst>
              <a:gd name="adj1" fmla="val 62003"/>
              <a:gd name="adj2" fmla="val 245"/>
              <a:gd name="adj3" fmla="val 166209"/>
              <a:gd name="adj4" fmla="val -159823"/>
            </a:avLst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Выноска 1 12"/>
          <p:cNvSpPr/>
          <p:nvPr/>
        </p:nvSpPr>
        <p:spPr>
          <a:xfrm rot="5400000">
            <a:off x="10539895" y="4613928"/>
            <a:ext cx="746760" cy="2292241"/>
          </a:xfrm>
          <a:prstGeom prst="borderCallout1">
            <a:avLst>
              <a:gd name="adj1" fmla="val 48194"/>
              <a:gd name="adj2" fmla="val -9207"/>
              <a:gd name="adj3" fmla="val 50327"/>
              <a:gd name="adj4" fmla="val -105259"/>
            </a:avLst>
          </a:prstGeom>
          <a:solidFill>
            <a:srgbClr val="E3A5CA"/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Выноска 1 13"/>
          <p:cNvSpPr/>
          <p:nvPr/>
        </p:nvSpPr>
        <p:spPr>
          <a:xfrm rot="5400000">
            <a:off x="3093537" y="4620918"/>
            <a:ext cx="604604" cy="1536383"/>
          </a:xfrm>
          <a:prstGeom prst="borderCallout1">
            <a:avLst>
              <a:gd name="adj1" fmla="val 62003"/>
              <a:gd name="adj2" fmla="val 245"/>
              <a:gd name="adj3" fmla="val 44547"/>
              <a:gd name="adj4" fmla="val -150282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Выноска 1 14"/>
          <p:cNvSpPr/>
          <p:nvPr/>
        </p:nvSpPr>
        <p:spPr>
          <a:xfrm rot="5400000">
            <a:off x="1323409" y="4161889"/>
            <a:ext cx="623776" cy="1485650"/>
          </a:xfrm>
          <a:prstGeom prst="borderCallout1">
            <a:avLst>
              <a:gd name="adj1" fmla="val 62003"/>
              <a:gd name="adj2" fmla="val 245"/>
              <a:gd name="adj3" fmla="val -41016"/>
              <a:gd name="adj4" fmla="val -60547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A Living room</a:t>
            </a:r>
            <a:endParaRPr lang="ru-RU" sz="20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6" name="Выноска 1 15"/>
          <p:cNvSpPr/>
          <p:nvPr/>
        </p:nvSpPr>
        <p:spPr>
          <a:xfrm rot="5400000">
            <a:off x="7195865" y="2614502"/>
            <a:ext cx="746760" cy="2366010"/>
          </a:xfrm>
          <a:prstGeom prst="borderCallout1">
            <a:avLst>
              <a:gd name="adj1" fmla="val 62003"/>
              <a:gd name="adj2" fmla="val 245"/>
              <a:gd name="adj3" fmla="val 49996"/>
              <a:gd name="adj4" fmla="val -37160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Выноска 1 16"/>
          <p:cNvSpPr/>
          <p:nvPr/>
        </p:nvSpPr>
        <p:spPr>
          <a:xfrm rot="5400000">
            <a:off x="4072890" y="-108913"/>
            <a:ext cx="762000" cy="3398520"/>
          </a:xfrm>
          <a:prstGeom prst="borderCallout1">
            <a:avLst>
              <a:gd name="adj1" fmla="val 62003"/>
              <a:gd name="adj2" fmla="val 245"/>
              <a:gd name="adj3" fmla="val 6906"/>
              <a:gd name="adj4" fmla="val -67922"/>
            </a:avLst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28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Made of bricks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18" name="Выноска 1 17"/>
          <p:cNvSpPr/>
          <p:nvPr/>
        </p:nvSpPr>
        <p:spPr>
          <a:xfrm rot="5400000">
            <a:off x="1710690" y="-909935"/>
            <a:ext cx="746760" cy="3276600"/>
          </a:xfrm>
          <a:prstGeom prst="borderCallout1">
            <a:avLst>
              <a:gd name="adj1" fmla="val 62003"/>
              <a:gd name="adj2" fmla="val 245"/>
              <a:gd name="adj3" fmla="val -69852"/>
              <a:gd name="adj4" fmla="val 649"/>
            </a:avLst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32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Semi-detached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791852" y="3549087"/>
            <a:ext cx="20524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  <a:latin typeface="Comic Sans MS" panose="030F0702030302020204" pitchFamily="66" charset="0"/>
              </a:rPr>
              <a:t>downstairs</a:t>
            </a:r>
            <a:endParaRPr lang="ru-RU" sz="28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019124" y="4536382"/>
            <a:ext cx="2164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  <a:latin typeface="Comic Sans MS" panose="030F0702030302020204" pitchFamily="66" charset="0"/>
              </a:rPr>
              <a:t>A bathroom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965531" y="2463255"/>
            <a:ext cx="16792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  <a:latin typeface="Comic Sans MS" panose="030F0702030302020204" pitchFamily="66" charset="0"/>
              </a:rPr>
              <a:t>outside</a:t>
            </a:r>
            <a:endParaRPr lang="ru-RU" sz="28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887566" y="2372586"/>
            <a:ext cx="13487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  <a:latin typeface="Comic Sans MS" panose="030F0702030302020204" pitchFamily="66" charset="0"/>
              </a:rPr>
              <a:t>inside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2616516" y="5182857"/>
            <a:ext cx="14026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A kitchen</a:t>
            </a:r>
            <a:endParaRPr lang="ru-RU" sz="20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97766" y="6016982"/>
            <a:ext cx="17754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7030A0"/>
                </a:solidFill>
                <a:latin typeface="Comic Sans MS" panose="030F0702030302020204" pitchFamily="66" charset="0"/>
              </a:rPr>
              <a:t>No fireplace</a:t>
            </a:r>
            <a:endParaRPr lang="ru-RU" sz="2000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883893" y="3563808"/>
            <a:ext cx="1866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  <a:latin typeface="Comic Sans MS" panose="030F0702030302020204" pitchFamily="66" charset="0"/>
              </a:rPr>
              <a:t>upstairs</a:t>
            </a:r>
            <a:endParaRPr lang="ru-RU" sz="24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0" name="Выноска 1 29"/>
          <p:cNvSpPr/>
          <p:nvPr/>
        </p:nvSpPr>
        <p:spPr>
          <a:xfrm rot="5400000">
            <a:off x="4295387" y="1467580"/>
            <a:ext cx="527326" cy="1829526"/>
          </a:xfrm>
          <a:prstGeom prst="borderCallout1">
            <a:avLst>
              <a:gd name="adj1" fmla="val -536"/>
              <a:gd name="adj2" fmla="val 93885"/>
              <a:gd name="adj3" fmla="val -43238"/>
              <a:gd name="adj4" fmla="val 111507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Выноска 1 30"/>
          <p:cNvSpPr/>
          <p:nvPr/>
        </p:nvSpPr>
        <p:spPr>
          <a:xfrm rot="5400000">
            <a:off x="1537211" y="1716484"/>
            <a:ext cx="577632" cy="2562737"/>
          </a:xfrm>
          <a:prstGeom prst="borderCallout1">
            <a:avLst>
              <a:gd name="adj1" fmla="val 272"/>
              <a:gd name="adj2" fmla="val 75230"/>
              <a:gd name="adj3" fmla="val -121774"/>
              <a:gd name="adj4" fmla="val 39034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Выноска 1 31"/>
          <p:cNvSpPr/>
          <p:nvPr/>
        </p:nvSpPr>
        <p:spPr>
          <a:xfrm rot="5400000">
            <a:off x="5814001" y="5219323"/>
            <a:ext cx="577632" cy="2172952"/>
          </a:xfrm>
          <a:prstGeom prst="borderCallout1">
            <a:avLst>
              <a:gd name="adj1" fmla="val 62003"/>
              <a:gd name="adj2" fmla="val 245"/>
              <a:gd name="adj3" fmla="val 18855"/>
              <a:gd name="adj4" fmla="val -324780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Выноска 1 33"/>
          <p:cNvSpPr/>
          <p:nvPr/>
        </p:nvSpPr>
        <p:spPr>
          <a:xfrm rot="5400000">
            <a:off x="7323903" y="4230047"/>
            <a:ext cx="577632" cy="2452958"/>
          </a:xfrm>
          <a:prstGeom prst="borderCallout1">
            <a:avLst>
              <a:gd name="adj1" fmla="val 62003"/>
              <a:gd name="adj2" fmla="val 245"/>
              <a:gd name="adj3" fmla="val 68826"/>
              <a:gd name="adj4" fmla="val -174811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TextBox 34"/>
          <p:cNvSpPr txBox="1"/>
          <p:nvPr/>
        </p:nvSpPr>
        <p:spPr>
          <a:xfrm>
            <a:off x="10179411" y="5471231"/>
            <a:ext cx="16792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868402" y="2094519"/>
            <a:ext cx="15407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  <a:latin typeface="Comic Sans MS" panose="030F0702030302020204" pitchFamily="66" charset="0"/>
              </a:rPr>
              <a:t>carpets</a:t>
            </a:r>
            <a:endParaRPr lang="ru-RU" sz="28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38280" y="2745176"/>
            <a:ext cx="21837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Central heating</a:t>
            </a:r>
            <a:endParaRPr lang="ru-RU" sz="20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692634" y="5181397"/>
            <a:ext cx="22922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  <a:latin typeface="Comic Sans MS" panose="030F0702030302020204" pitchFamily="66" charset="0"/>
              </a:rPr>
              <a:t>A bathroom</a:t>
            </a:r>
            <a:endParaRPr lang="ru-RU" sz="28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131135" y="6022828"/>
            <a:ext cx="20581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  <a:latin typeface="Comic Sans MS" panose="030F0702030302020204" pitchFamily="66" charset="0"/>
              </a:rPr>
              <a:t>3 bedrooms</a:t>
            </a:r>
            <a:endParaRPr lang="ru-RU" sz="24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10963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04560" y="317818"/>
            <a:ext cx="3215640" cy="817562"/>
          </a:xfr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John’s house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Выноска 1 3"/>
          <p:cNvSpPr/>
          <p:nvPr/>
        </p:nvSpPr>
        <p:spPr>
          <a:xfrm rot="5400000">
            <a:off x="4856291" y="3721651"/>
            <a:ext cx="456407" cy="2124879"/>
          </a:xfrm>
          <a:prstGeom prst="borderCallout1">
            <a:avLst>
              <a:gd name="adj1" fmla="val 62003"/>
              <a:gd name="adj2" fmla="val 245"/>
              <a:gd name="adj3" fmla="val 100485"/>
              <a:gd name="adj4" fmla="val -59874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Выноска 1 7"/>
          <p:cNvSpPr/>
          <p:nvPr/>
        </p:nvSpPr>
        <p:spPr>
          <a:xfrm rot="5400000">
            <a:off x="3374919" y="2683784"/>
            <a:ext cx="746760" cy="2263566"/>
          </a:xfrm>
          <a:prstGeom prst="borderCallout1">
            <a:avLst>
              <a:gd name="adj1" fmla="val 62003"/>
              <a:gd name="adj2" fmla="val 245"/>
              <a:gd name="adj3" fmla="val -64422"/>
              <a:gd name="adj4" fmla="val -41994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Выноска 1 8"/>
          <p:cNvSpPr/>
          <p:nvPr/>
        </p:nvSpPr>
        <p:spPr>
          <a:xfrm rot="5400000">
            <a:off x="7127733" y="1496286"/>
            <a:ext cx="746760" cy="2499360"/>
          </a:xfrm>
          <a:prstGeom prst="borderCallout1">
            <a:avLst>
              <a:gd name="adj1" fmla="val 52016"/>
              <a:gd name="adj2" fmla="val -1044"/>
              <a:gd name="adj3" fmla="val 36913"/>
              <a:gd name="adj4" fmla="val -168953"/>
            </a:avLst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Выноска 1 9"/>
          <p:cNvSpPr/>
          <p:nvPr/>
        </p:nvSpPr>
        <p:spPr>
          <a:xfrm rot="5400000">
            <a:off x="10557865" y="3111670"/>
            <a:ext cx="746760" cy="2295154"/>
          </a:xfrm>
          <a:prstGeom prst="borderCallout1">
            <a:avLst>
              <a:gd name="adj1" fmla="val 46955"/>
              <a:gd name="adj2" fmla="val -6630"/>
              <a:gd name="adj3" fmla="val 49389"/>
              <a:gd name="adj4" fmla="val -108373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Выноска 1 10"/>
          <p:cNvSpPr/>
          <p:nvPr/>
        </p:nvSpPr>
        <p:spPr>
          <a:xfrm rot="5400000">
            <a:off x="1027267" y="5294217"/>
            <a:ext cx="552462" cy="1845641"/>
          </a:xfrm>
          <a:prstGeom prst="borderCallout1">
            <a:avLst>
              <a:gd name="adj1" fmla="val 83857"/>
              <a:gd name="adj2" fmla="val -768"/>
              <a:gd name="adj3" fmla="val 61139"/>
              <a:gd name="adj4" fmla="val -135047"/>
            </a:avLst>
          </a:prstGeom>
          <a:solidFill>
            <a:srgbClr val="E3A5CA"/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Выноска 1 11"/>
          <p:cNvSpPr/>
          <p:nvPr/>
        </p:nvSpPr>
        <p:spPr>
          <a:xfrm rot="5400000">
            <a:off x="10474579" y="1630324"/>
            <a:ext cx="746760" cy="2198370"/>
          </a:xfrm>
          <a:prstGeom prst="borderCallout1">
            <a:avLst>
              <a:gd name="adj1" fmla="val 62003"/>
              <a:gd name="adj2" fmla="val 245"/>
              <a:gd name="adj3" fmla="val 166209"/>
              <a:gd name="adj4" fmla="val -159823"/>
            </a:avLst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Выноска 1 12"/>
          <p:cNvSpPr/>
          <p:nvPr/>
        </p:nvSpPr>
        <p:spPr>
          <a:xfrm rot="5400000">
            <a:off x="10539895" y="4613928"/>
            <a:ext cx="746760" cy="2292241"/>
          </a:xfrm>
          <a:prstGeom prst="borderCallout1">
            <a:avLst>
              <a:gd name="adj1" fmla="val 48194"/>
              <a:gd name="adj2" fmla="val -9207"/>
              <a:gd name="adj3" fmla="val 50327"/>
              <a:gd name="adj4" fmla="val -105259"/>
            </a:avLst>
          </a:prstGeom>
          <a:solidFill>
            <a:srgbClr val="E3A5CA"/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Выноска 1 13"/>
          <p:cNvSpPr/>
          <p:nvPr/>
        </p:nvSpPr>
        <p:spPr>
          <a:xfrm rot="5400000">
            <a:off x="3093537" y="4620918"/>
            <a:ext cx="604604" cy="1536383"/>
          </a:xfrm>
          <a:prstGeom prst="borderCallout1">
            <a:avLst>
              <a:gd name="adj1" fmla="val 62003"/>
              <a:gd name="adj2" fmla="val 245"/>
              <a:gd name="adj3" fmla="val 44547"/>
              <a:gd name="adj4" fmla="val -150282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Выноска 1 14"/>
          <p:cNvSpPr/>
          <p:nvPr/>
        </p:nvSpPr>
        <p:spPr>
          <a:xfrm rot="5400000">
            <a:off x="1323409" y="4161889"/>
            <a:ext cx="623776" cy="1485650"/>
          </a:xfrm>
          <a:prstGeom prst="borderCallout1">
            <a:avLst>
              <a:gd name="adj1" fmla="val 62003"/>
              <a:gd name="adj2" fmla="val 245"/>
              <a:gd name="adj3" fmla="val -41016"/>
              <a:gd name="adj4" fmla="val -60547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A Living room</a:t>
            </a:r>
            <a:endParaRPr lang="ru-RU" sz="20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6" name="Выноска 1 15"/>
          <p:cNvSpPr/>
          <p:nvPr/>
        </p:nvSpPr>
        <p:spPr>
          <a:xfrm rot="5400000">
            <a:off x="7195865" y="2614502"/>
            <a:ext cx="746760" cy="2366010"/>
          </a:xfrm>
          <a:prstGeom prst="borderCallout1">
            <a:avLst>
              <a:gd name="adj1" fmla="val 62003"/>
              <a:gd name="adj2" fmla="val 245"/>
              <a:gd name="adj3" fmla="val 49996"/>
              <a:gd name="adj4" fmla="val -37160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Выноска 1 16"/>
          <p:cNvSpPr/>
          <p:nvPr/>
        </p:nvSpPr>
        <p:spPr>
          <a:xfrm rot="5400000">
            <a:off x="4072890" y="-108913"/>
            <a:ext cx="762000" cy="3398520"/>
          </a:xfrm>
          <a:prstGeom prst="borderCallout1">
            <a:avLst>
              <a:gd name="adj1" fmla="val 62003"/>
              <a:gd name="adj2" fmla="val 245"/>
              <a:gd name="adj3" fmla="val 6906"/>
              <a:gd name="adj4" fmla="val -67922"/>
            </a:avLst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28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Made of bricks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18" name="Выноска 1 17"/>
          <p:cNvSpPr/>
          <p:nvPr/>
        </p:nvSpPr>
        <p:spPr>
          <a:xfrm rot="5400000">
            <a:off x="1710690" y="-909935"/>
            <a:ext cx="746760" cy="3276600"/>
          </a:xfrm>
          <a:prstGeom prst="borderCallout1">
            <a:avLst>
              <a:gd name="adj1" fmla="val 62003"/>
              <a:gd name="adj2" fmla="val 245"/>
              <a:gd name="adj3" fmla="val -69852"/>
              <a:gd name="adj4" fmla="val 649"/>
            </a:avLst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32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Semi-detached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791852" y="3549087"/>
            <a:ext cx="20524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  <a:latin typeface="Comic Sans MS" panose="030F0702030302020204" pitchFamily="66" charset="0"/>
              </a:rPr>
              <a:t>downstairs</a:t>
            </a:r>
            <a:endParaRPr lang="ru-RU" sz="28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085755" y="4527620"/>
            <a:ext cx="2164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  <a:latin typeface="Comic Sans MS" panose="030F0702030302020204" pitchFamily="66" charset="0"/>
              </a:rPr>
              <a:t>A bathroom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965531" y="2463255"/>
            <a:ext cx="16792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  <a:latin typeface="Comic Sans MS" panose="030F0702030302020204" pitchFamily="66" charset="0"/>
              </a:rPr>
              <a:t>outside</a:t>
            </a:r>
            <a:endParaRPr lang="ru-RU" sz="28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887566" y="2372586"/>
            <a:ext cx="13487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  <a:latin typeface="Comic Sans MS" panose="030F0702030302020204" pitchFamily="66" charset="0"/>
              </a:rPr>
              <a:t>inside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10267886" y="3954393"/>
            <a:ext cx="19241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  <a:latin typeface="Comic Sans MS" panose="030F0702030302020204" pitchFamily="66" charset="0"/>
              </a:rPr>
              <a:t>A garden</a:t>
            </a:r>
            <a:endParaRPr lang="ru-RU" sz="28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616516" y="5182857"/>
            <a:ext cx="14856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A kitchen</a:t>
            </a:r>
            <a:endParaRPr lang="ru-RU" sz="20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97766" y="6016982"/>
            <a:ext cx="17754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7030A0"/>
                </a:solidFill>
                <a:latin typeface="Comic Sans MS" panose="030F0702030302020204" pitchFamily="66" charset="0"/>
              </a:rPr>
              <a:t>No fireplace</a:t>
            </a:r>
            <a:endParaRPr lang="ru-RU" sz="2000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883893" y="3563808"/>
            <a:ext cx="1866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  <a:latin typeface="Comic Sans MS" panose="030F0702030302020204" pitchFamily="66" charset="0"/>
              </a:rPr>
              <a:t>upstairs</a:t>
            </a:r>
            <a:endParaRPr lang="ru-RU" sz="24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0" name="Выноска 1 29"/>
          <p:cNvSpPr/>
          <p:nvPr/>
        </p:nvSpPr>
        <p:spPr>
          <a:xfrm rot="5400000">
            <a:off x="4295387" y="1467580"/>
            <a:ext cx="527326" cy="1829526"/>
          </a:xfrm>
          <a:prstGeom prst="borderCallout1">
            <a:avLst>
              <a:gd name="adj1" fmla="val -536"/>
              <a:gd name="adj2" fmla="val 93885"/>
              <a:gd name="adj3" fmla="val -43238"/>
              <a:gd name="adj4" fmla="val 111507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Выноска 1 30"/>
          <p:cNvSpPr/>
          <p:nvPr/>
        </p:nvSpPr>
        <p:spPr>
          <a:xfrm rot="5400000">
            <a:off x="1537211" y="1716484"/>
            <a:ext cx="577632" cy="2562737"/>
          </a:xfrm>
          <a:prstGeom prst="borderCallout1">
            <a:avLst>
              <a:gd name="adj1" fmla="val 272"/>
              <a:gd name="adj2" fmla="val 75230"/>
              <a:gd name="adj3" fmla="val -121774"/>
              <a:gd name="adj4" fmla="val 39034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Выноска 1 31"/>
          <p:cNvSpPr/>
          <p:nvPr/>
        </p:nvSpPr>
        <p:spPr>
          <a:xfrm rot="5400000">
            <a:off x="5814001" y="5219323"/>
            <a:ext cx="577632" cy="2172952"/>
          </a:xfrm>
          <a:prstGeom prst="borderCallout1">
            <a:avLst>
              <a:gd name="adj1" fmla="val 62003"/>
              <a:gd name="adj2" fmla="val 245"/>
              <a:gd name="adj3" fmla="val 18855"/>
              <a:gd name="adj4" fmla="val -324780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Выноска 1 33"/>
          <p:cNvSpPr/>
          <p:nvPr/>
        </p:nvSpPr>
        <p:spPr>
          <a:xfrm rot="5400000">
            <a:off x="7323903" y="4230047"/>
            <a:ext cx="577632" cy="2452958"/>
          </a:xfrm>
          <a:prstGeom prst="borderCallout1">
            <a:avLst>
              <a:gd name="adj1" fmla="val 62003"/>
              <a:gd name="adj2" fmla="val 245"/>
              <a:gd name="adj3" fmla="val 68826"/>
              <a:gd name="adj4" fmla="val -174811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TextBox 34"/>
          <p:cNvSpPr txBox="1"/>
          <p:nvPr/>
        </p:nvSpPr>
        <p:spPr>
          <a:xfrm>
            <a:off x="10179411" y="5471231"/>
            <a:ext cx="16792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868402" y="2094519"/>
            <a:ext cx="15407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  <a:latin typeface="Comic Sans MS" panose="030F0702030302020204" pitchFamily="66" charset="0"/>
              </a:rPr>
              <a:t>carpets</a:t>
            </a:r>
            <a:endParaRPr lang="ru-RU" sz="28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38280" y="2745176"/>
            <a:ext cx="21837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Central heating</a:t>
            </a:r>
            <a:endParaRPr lang="ru-RU" sz="20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692634" y="5181398"/>
            <a:ext cx="22922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  <a:latin typeface="Comic Sans MS" panose="030F0702030302020204" pitchFamily="66" charset="0"/>
              </a:rPr>
              <a:t>A bathroom</a:t>
            </a:r>
            <a:endParaRPr lang="ru-RU" sz="28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131135" y="6022828"/>
            <a:ext cx="20581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  <a:latin typeface="Comic Sans MS" panose="030F0702030302020204" pitchFamily="66" charset="0"/>
              </a:rPr>
              <a:t>3 bedrooms</a:t>
            </a:r>
            <a:endParaRPr lang="ru-RU" sz="24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16129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04560" y="317818"/>
            <a:ext cx="3215640" cy="817562"/>
          </a:xfr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John’s house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Выноска 1 3"/>
          <p:cNvSpPr/>
          <p:nvPr/>
        </p:nvSpPr>
        <p:spPr>
          <a:xfrm rot="5400000">
            <a:off x="4856291" y="3721651"/>
            <a:ext cx="456407" cy="2124879"/>
          </a:xfrm>
          <a:prstGeom prst="borderCallout1">
            <a:avLst>
              <a:gd name="adj1" fmla="val 62003"/>
              <a:gd name="adj2" fmla="val 245"/>
              <a:gd name="adj3" fmla="val 100485"/>
              <a:gd name="adj4" fmla="val -59874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Выноска 1 7"/>
          <p:cNvSpPr/>
          <p:nvPr/>
        </p:nvSpPr>
        <p:spPr>
          <a:xfrm rot="5400000">
            <a:off x="3374919" y="2683784"/>
            <a:ext cx="746760" cy="2263566"/>
          </a:xfrm>
          <a:prstGeom prst="borderCallout1">
            <a:avLst>
              <a:gd name="adj1" fmla="val 62003"/>
              <a:gd name="adj2" fmla="val 245"/>
              <a:gd name="adj3" fmla="val -64422"/>
              <a:gd name="adj4" fmla="val -41994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Выноска 1 8"/>
          <p:cNvSpPr/>
          <p:nvPr/>
        </p:nvSpPr>
        <p:spPr>
          <a:xfrm rot="5400000">
            <a:off x="7127733" y="1496286"/>
            <a:ext cx="746760" cy="2499360"/>
          </a:xfrm>
          <a:prstGeom prst="borderCallout1">
            <a:avLst>
              <a:gd name="adj1" fmla="val 52016"/>
              <a:gd name="adj2" fmla="val -1044"/>
              <a:gd name="adj3" fmla="val 36913"/>
              <a:gd name="adj4" fmla="val -168953"/>
            </a:avLst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Выноска 1 9"/>
          <p:cNvSpPr/>
          <p:nvPr/>
        </p:nvSpPr>
        <p:spPr>
          <a:xfrm rot="5400000">
            <a:off x="10557865" y="3111670"/>
            <a:ext cx="746760" cy="2295154"/>
          </a:xfrm>
          <a:prstGeom prst="borderCallout1">
            <a:avLst>
              <a:gd name="adj1" fmla="val 46955"/>
              <a:gd name="adj2" fmla="val -6630"/>
              <a:gd name="adj3" fmla="val 49389"/>
              <a:gd name="adj4" fmla="val -108373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Выноска 1 10"/>
          <p:cNvSpPr/>
          <p:nvPr/>
        </p:nvSpPr>
        <p:spPr>
          <a:xfrm rot="5400000">
            <a:off x="1027267" y="5294217"/>
            <a:ext cx="552462" cy="1845641"/>
          </a:xfrm>
          <a:prstGeom prst="borderCallout1">
            <a:avLst>
              <a:gd name="adj1" fmla="val 83857"/>
              <a:gd name="adj2" fmla="val -768"/>
              <a:gd name="adj3" fmla="val 61139"/>
              <a:gd name="adj4" fmla="val -135047"/>
            </a:avLst>
          </a:prstGeom>
          <a:solidFill>
            <a:srgbClr val="E3A5CA"/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Выноска 1 11"/>
          <p:cNvSpPr/>
          <p:nvPr/>
        </p:nvSpPr>
        <p:spPr>
          <a:xfrm rot="5400000">
            <a:off x="10474579" y="1630324"/>
            <a:ext cx="746760" cy="2198370"/>
          </a:xfrm>
          <a:prstGeom prst="borderCallout1">
            <a:avLst>
              <a:gd name="adj1" fmla="val 62003"/>
              <a:gd name="adj2" fmla="val 245"/>
              <a:gd name="adj3" fmla="val 166209"/>
              <a:gd name="adj4" fmla="val -159823"/>
            </a:avLst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Выноска 1 12"/>
          <p:cNvSpPr/>
          <p:nvPr/>
        </p:nvSpPr>
        <p:spPr>
          <a:xfrm rot="5400000">
            <a:off x="10539895" y="4613928"/>
            <a:ext cx="746760" cy="2292241"/>
          </a:xfrm>
          <a:prstGeom prst="borderCallout1">
            <a:avLst>
              <a:gd name="adj1" fmla="val 48194"/>
              <a:gd name="adj2" fmla="val -9207"/>
              <a:gd name="adj3" fmla="val 50327"/>
              <a:gd name="adj4" fmla="val -105259"/>
            </a:avLst>
          </a:prstGeom>
          <a:solidFill>
            <a:srgbClr val="E3A5CA"/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Выноска 1 13"/>
          <p:cNvSpPr/>
          <p:nvPr/>
        </p:nvSpPr>
        <p:spPr>
          <a:xfrm rot="5400000">
            <a:off x="3093537" y="4620918"/>
            <a:ext cx="604604" cy="1536383"/>
          </a:xfrm>
          <a:prstGeom prst="borderCallout1">
            <a:avLst>
              <a:gd name="adj1" fmla="val 62003"/>
              <a:gd name="adj2" fmla="val 245"/>
              <a:gd name="adj3" fmla="val 44547"/>
              <a:gd name="adj4" fmla="val -150282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Выноска 1 14"/>
          <p:cNvSpPr/>
          <p:nvPr/>
        </p:nvSpPr>
        <p:spPr>
          <a:xfrm rot="5400000">
            <a:off x="1323409" y="4161889"/>
            <a:ext cx="623776" cy="1485650"/>
          </a:xfrm>
          <a:prstGeom prst="borderCallout1">
            <a:avLst>
              <a:gd name="adj1" fmla="val 62003"/>
              <a:gd name="adj2" fmla="val 245"/>
              <a:gd name="adj3" fmla="val -41016"/>
              <a:gd name="adj4" fmla="val -60547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A Living room</a:t>
            </a:r>
            <a:endParaRPr lang="ru-RU" sz="20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6" name="Выноска 1 15"/>
          <p:cNvSpPr/>
          <p:nvPr/>
        </p:nvSpPr>
        <p:spPr>
          <a:xfrm rot="5400000">
            <a:off x="7195865" y="2614502"/>
            <a:ext cx="746760" cy="2366010"/>
          </a:xfrm>
          <a:prstGeom prst="borderCallout1">
            <a:avLst>
              <a:gd name="adj1" fmla="val 62003"/>
              <a:gd name="adj2" fmla="val 245"/>
              <a:gd name="adj3" fmla="val 49996"/>
              <a:gd name="adj4" fmla="val -37160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Выноска 1 16"/>
          <p:cNvSpPr/>
          <p:nvPr/>
        </p:nvSpPr>
        <p:spPr>
          <a:xfrm rot="5400000">
            <a:off x="4072890" y="-108913"/>
            <a:ext cx="762000" cy="3398520"/>
          </a:xfrm>
          <a:prstGeom prst="borderCallout1">
            <a:avLst>
              <a:gd name="adj1" fmla="val 62003"/>
              <a:gd name="adj2" fmla="val 245"/>
              <a:gd name="adj3" fmla="val 6906"/>
              <a:gd name="adj4" fmla="val -67922"/>
            </a:avLst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28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Made of bricks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18" name="Выноска 1 17"/>
          <p:cNvSpPr/>
          <p:nvPr/>
        </p:nvSpPr>
        <p:spPr>
          <a:xfrm rot="5400000">
            <a:off x="1710690" y="-909935"/>
            <a:ext cx="746760" cy="3276600"/>
          </a:xfrm>
          <a:prstGeom prst="borderCallout1">
            <a:avLst>
              <a:gd name="adj1" fmla="val 62003"/>
              <a:gd name="adj2" fmla="val 245"/>
              <a:gd name="adj3" fmla="val -69852"/>
              <a:gd name="adj4" fmla="val 649"/>
            </a:avLst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32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Semi-detached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791852" y="3549087"/>
            <a:ext cx="20524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  <a:latin typeface="Comic Sans MS" panose="030F0702030302020204" pitchFamily="66" charset="0"/>
              </a:rPr>
              <a:t>downstairs</a:t>
            </a:r>
            <a:endParaRPr lang="ru-RU" sz="28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085755" y="4527620"/>
            <a:ext cx="2164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  <a:latin typeface="Comic Sans MS" panose="030F0702030302020204" pitchFamily="66" charset="0"/>
              </a:rPr>
              <a:t>A bathroom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965531" y="2463255"/>
            <a:ext cx="16792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  <a:latin typeface="Comic Sans MS" panose="030F0702030302020204" pitchFamily="66" charset="0"/>
              </a:rPr>
              <a:t>outside</a:t>
            </a:r>
            <a:endParaRPr lang="ru-RU" sz="28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887566" y="2372586"/>
            <a:ext cx="13487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  <a:latin typeface="Comic Sans MS" panose="030F0702030302020204" pitchFamily="66" charset="0"/>
              </a:rPr>
              <a:t>inside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10267886" y="3954393"/>
            <a:ext cx="19241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  <a:latin typeface="Comic Sans MS" panose="030F0702030302020204" pitchFamily="66" charset="0"/>
              </a:rPr>
              <a:t>A garden</a:t>
            </a:r>
            <a:endParaRPr lang="ru-RU" sz="28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616516" y="5182857"/>
            <a:ext cx="14856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A kitchen</a:t>
            </a:r>
            <a:endParaRPr lang="ru-RU" sz="20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97766" y="6016982"/>
            <a:ext cx="17754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7030A0"/>
                </a:solidFill>
                <a:latin typeface="Comic Sans MS" panose="030F0702030302020204" pitchFamily="66" charset="0"/>
              </a:rPr>
              <a:t>No fireplace</a:t>
            </a:r>
            <a:endParaRPr lang="ru-RU" sz="2000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883893" y="3563808"/>
            <a:ext cx="1866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  <a:latin typeface="Comic Sans MS" panose="030F0702030302020204" pitchFamily="66" charset="0"/>
              </a:rPr>
              <a:t>upstairs</a:t>
            </a:r>
            <a:endParaRPr lang="ru-RU" sz="24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0" name="Выноска 1 29"/>
          <p:cNvSpPr/>
          <p:nvPr/>
        </p:nvSpPr>
        <p:spPr>
          <a:xfrm rot="5400000">
            <a:off x="4295387" y="1467580"/>
            <a:ext cx="527326" cy="1829526"/>
          </a:xfrm>
          <a:prstGeom prst="borderCallout1">
            <a:avLst>
              <a:gd name="adj1" fmla="val -536"/>
              <a:gd name="adj2" fmla="val 93885"/>
              <a:gd name="adj3" fmla="val -43238"/>
              <a:gd name="adj4" fmla="val 111507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Выноска 1 30"/>
          <p:cNvSpPr/>
          <p:nvPr/>
        </p:nvSpPr>
        <p:spPr>
          <a:xfrm rot="5400000">
            <a:off x="1537211" y="1716484"/>
            <a:ext cx="577632" cy="2562737"/>
          </a:xfrm>
          <a:prstGeom prst="borderCallout1">
            <a:avLst>
              <a:gd name="adj1" fmla="val 272"/>
              <a:gd name="adj2" fmla="val 75230"/>
              <a:gd name="adj3" fmla="val -121774"/>
              <a:gd name="adj4" fmla="val 39034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Выноска 1 31"/>
          <p:cNvSpPr/>
          <p:nvPr/>
        </p:nvSpPr>
        <p:spPr>
          <a:xfrm rot="5400000">
            <a:off x="5814001" y="5219323"/>
            <a:ext cx="577632" cy="2172952"/>
          </a:xfrm>
          <a:prstGeom prst="borderCallout1">
            <a:avLst>
              <a:gd name="adj1" fmla="val 62003"/>
              <a:gd name="adj2" fmla="val 245"/>
              <a:gd name="adj3" fmla="val 18855"/>
              <a:gd name="adj4" fmla="val -324780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Выноска 1 33"/>
          <p:cNvSpPr/>
          <p:nvPr/>
        </p:nvSpPr>
        <p:spPr>
          <a:xfrm rot="5400000">
            <a:off x="7323903" y="4230047"/>
            <a:ext cx="577632" cy="2452958"/>
          </a:xfrm>
          <a:prstGeom prst="borderCallout1">
            <a:avLst>
              <a:gd name="adj1" fmla="val 62003"/>
              <a:gd name="adj2" fmla="val 245"/>
              <a:gd name="adj3" fmla="val 68826"/>
              <a:gd name="adj4" fmla="val -174811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TextBox 34"/>
          <p:cNvSpPr txBox="1"/>
          <p:nvPr/>
        </p:nvSpPr>
        <p:spPr>
          <a:xfrm>
            <a:off x="10179411" y="5471231"/>
            <a:ext cx="16792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rgbClr val="7030A0"/>
                </a:solidFill>
                <a:latin typeface="Comic Sans MS" panose="030F0702030302020204" pitchFamily="66" charset="0"/>
              </a:rPr>
              <a:t>flowers</a:t>
            </a:r>
            <a:endParaRPr lang="ru-RU" sz="2800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868402" y="2094519"/>
            <a:ext cx="15407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  <a:latin typeface="Comic Sans MS" panose="030F0702030302020204" pitchFamily="66" charset="0"/>
              </a:rPr>
              <a:t>carpets</a:t>
            </a:r>
            <a:endParaRPr lang="ru-RU" sz="28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38280" y="2745176"/>
            <a:ext cx="21837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Central heating</a:t>
            </a:r>
            <a:endParaRPr lang="ru-RU" sz="20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692634" y="5181398"/>
            <a:ext cx="22922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  <a:latin typeface="Comic Sans MS" panose="030F0702030302020204" pitchFamily="66" charset="0"/>
              </a:rPr>
              <a:t>A bathroom</a:t>
            </a:r>
            <a:endParaRPr lang="ru-RU" sz="28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131135" y="6022828"/>
            <a:ext cx="20581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  <a:latin typeface="Comic Sans MS" panose="030F0702030302020204" pitchFamily="66" charset="0"/>
              </a:rPr>
              <a:t>3 bedrooms</a:t>
            </a:r>
            <a:endParaRPr lang="ru-RU" sz="24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82878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5BFC58-80DC-4188-B7F8-15CA56E84E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Answer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11B8AF6-D275-4A0D-89B5-C4E7A44833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en-US" dirty="0"/>
              <a:t>John’s house is semi-detached.</a:t>
            </a:r>
          </a:p>
          <a:p>
            <a:pPr marL="514350" indent="-514350">
              <a:buAutoNum type="arabicPeriod"/>
            </a:pPr>
            <a:r>
              <a:rPr lang="en-US" dirty="0"/>
              <a:t>John’s house is made of bricks.</a:t>
            </a:r>
          </a:p>
          <a:p>
            <a:pPr marL="514350" indent="-514350">
              <a:buAutoNum type="arabicPeriod"/>
            </a:pPr>
            <a:r>
              <a:rPr lang="en-US" dirty="0"/>
              <a:t>There is a living-room, a kitchen, and a bathroom downstairs.</a:t>
            </a:r>
          </a:p>
          <a:p>
            <a:pPr marL="514350" indent="-514350">
              <a:buAutoNum type="arabicPeriod"/>
            </a:pPr>
            <a:r>
              <a:rPr lang="en-US" dirty="0"/>
              <a:t>There is no fireplace in the living-room.</a:t>
            </a:r>
          </a:p>
          <a:p>
            <a:pPr marL="514350" indent="-514350">
              <a:buAutoNum type="arabicPeriod"/>
            </a:pPr>
            <a:r>
              <a:rPr lang="en-US" dirty="0"/>
              <a:t>There are three bedrooms and a bathroom upstairs.</a:t>
            </a:r>
          </a:p>
          <a:p>
            <a:pPr marL="514350" indent="-514350">
              <a:buAutoNum type="arabicPeriod"/>
            </a:pPr>
            <a:r>
              <a:rPr lang="en-US" dirty="0"/>
              <a:t>There are carpets inside.</a:t>
            </a:r>
          </a:p>
          <a:p>
            <a:pPr marL="514350" indent="-514350">
              <a:buAutoNum type="arabicPeriod"/>
            </a:pPr>
            <a:r>
              <a:rPr lang="en-US" dirty="0"/>
              <a:t>There is central heating inside.</a:t>
            </a:r>
          </a:p>
          <a:p>
            <a:pPr marL="514350" indent="-514350">
              <a:buAutoNum type="arabicPeriod"/>
            </a:pPr>
            <a:r>
              <a:rPr lang="en-US" dirty="0"/>
              <a:t>There is a garden outside.</a:t>
            </a:r>
          </a:p>
          <a:p>
            <a:pPr marL="514350" indent="-514350">
              <a:buAutoNum type="arabicPeriod"/>
            </a:pPr>
            <a:r>
              <a:rPr lang="en-US" dirty="0"/>
              <a:t>There are flowers in </a:t>
            </a:r>
            <a:r>
              <a:rPr lang="en-US"/>
              <a:t>the garden.</a:t>
            </a:r>
            <a:endParaRPr lang="en-US" dirty="0"/>
          </a:p>
          <a:p>
            <a:pPr marL="514350" indent="-514350">
              <a:buAutoNum type="arabicPeriod"/>
            </a:pPr>
            <a:endParaRPr lang="en-US" dirty="0"/>
          </a:p>
          <a:p>
            <a:pPr marL="514350" indent="-51435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9278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96000" y="284183"/>
            <a:ext cx="3215640" cy="817562"/>
          </a:xfr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txBody>
          <a:bodyPr>
            <a:noAutofit/>
          </a:bodyPr>
          <a:lstStyle/>
          <a:p>
            <a:endParaRPr lang="ru-RU" sz="3600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Выноска 1 3"/>
          <p:cNvSpPr/>
          <p:nvPr/>
        </p:nvSpPr>
        <p:spPr>
          <a:xfrm rot="5400000">
            <a:off x="4610691" y="3967252"/>
            <a:ext cx="467227" cy="1644497"/>
          </a:xfrm>
          <a:prstGeom prst="borderCallout1">
            <a:avLst>
              <a:gd name="adj1" fmla="val 62003"/>
              <a:gd name="adj2" fmla="val 245"/>
              <a:gd name="adj3" fmla="val 100485"/>
              <a:gd name="adj4" fmla="val -59874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Выноска 1 7"/>
          <p:cNvSpPr/>
          <p:nvPr/>
        </p:nvSpPr>
        <p:spPr>
          <a:xfrm rot="5400000">
            <a:off x="3374919" y="2683784"/>
            <a:ext cx="746760" cy="2263566"/>
          </a:xfrm>
          <a:prstGeom prst="borderCallout1">
            <a:avLst>
              <a:gd name="adj1" fmla="val 62003"/>
              <a:gd name="adj2" fmla="val 245"/>
              <a:gd name="adj3" fmla="val -64422"/>
              <a:gd name="adj4" fmla="val -41994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Выноска 1 8"/>
          <p:cNvSpPr/>
          <p:nvPr/>
        </p:nvSpPr>
        <p:spPr>
          <a:xfrm rot="5400000">
            <a:off x="7129190" y="1479829"/>
            <a:ext cx="746760" cy="2499360"/>
          </a:xfrm>
          <a:prstGeom prst="borderCallout1">
            <a:avLst>
              <a:gd name="adj1" fmla="val 52016"/>
              <a:gd name="adj2" fmla="val -1044"/>
              <a:gd name="adj3" fmla="val 36913"/>
              <a:gd name="adj4" fmla="val -168953"/>
            </a:avLst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Выноска 1 9"/>
          <p:cNvSpPr/>
          <p:nvPr/>
        </p:nvSpPr>
        <p:spPr>
          <a:xfrm rot="5400000">
            <a:off x="10557865" y="3111670"/>
            <a:ext cx="746760" cy="2295154"/>
          </a:xfrm>
          <a:prstGeom prst="borderCallout1">
            <a:avLst>
              <a:gd name="adj1" fmla="val 46955"/>
              <a:gd name="adj2" fmla="val -6630"/>
              <a:gd name="adj3" fmla="val 49389"/>
              <a:gd name="adj4" fmla="val -108373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Выноска 1 10"/>
          <p:cNvSpPr/>
          <p:nvPr/>
        </p:nvSpPr>
        <p:spPr>
          <a:xfrm rot="5400000">
            <a:off x="1027267" y="5294217"/>
            <a:ext cx="552462" cy="1845641"/>
          </a:xfrm>
          <a:prstGeom prst="borderCallout1">
            <a:avLst>
              <a:gd name="adj1" fmla="val 83857"/>
              <a:gd name="adj2" fmla="val -768"/>
              <a:gd name="adj3" fmla="val 61139"/>
              <a:gd name="adj4" fmla="val -135047"/>
            </a:avLst>
          </a:prstGeom>
          <a:solidFill>
            <a:srgbClr val="E3A5CA"/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Выноска 1 11"/>
          <p:cNvSpPr/>
          <p:nvPr/>
        </p:nvSpPr>
        <p:spPr>
          <a:xfrm rot="5400000">
            <a:off x="10474579" y="1630324"/>
            <a:ext cx="746760" cy="2198370"/>
          </a:xfrm>
          <a:prstGeom prst="borderCallout1">
            <a:avLst>
              <a:gd name="adj1" fmla="val 62003"/>
              <a:gd name="adj2" fmla="val 245"/>
              <a:gd name="adj3" fmla="val 166209"/>
              <a:gd name="adj4" fmla="val -159823"/>
            </a:avLst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Выноска 1 12"/>
          <p:cNvSpPr/>
          <p:nvPr/>
        </p:nvSpPr>
        <p:spPr>
          <a:xfrm rot="5400000">
            <a:off x="10539895" y="4613928"/>
            <a:ext cx="746760" cy="2292241"/>
          </a:xfrm>
          <a:prstGeom prst="borderCallout1">
            <a:avLst>
              <a:gd name="adj1" fmla="val 48194"/>
              <a:gd name="adj2" fmla="val -9207"/>
              <a:gd name="adj3" fmla="val 50327"/>
              <a:gd name="adj4" fmla="val -105259"/>
            </a:avLst>
          </a:prstGeom>
          <a:solidFill>
            <a:srgbClr val="E3A5CA"/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Выноска 1 13"/>
          <p:cNvSpPr/>
          <p:nvPr/>
        </p:nvSpPr>
        <p:spPr>
          <a:xfrm rot="5400000">
            <a:off x="3093537" y="4620918"/>
            <a:ext cx="604604" cy="1536383"/>
          </a:xfrm>
          <a:prstGeom prst="borderCallout1">
            <a:avLst>
              <a:gd name="adj1" fmla="val 62003"/>
              <a:gd name="adj2" fmla="val 245"/>
              <a:gd name="adj3" fmla="val 44547"/>
              <a:gd name="adj4" fmla="val -150282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Выноска 1 14"/>
          <p:cNvSpPr/>
          <p:nvPr/>
        </p:nvSpPr>
        <p:spPr>
          <a:xfrm rot="5400000">
            <a:off x="1323409" y="4161889"/>
            <a:ext cx="623776" cy="1485650"/>
          </a:xfrm>
          <a:prstGeom prst="borderCallout1">
            <a:avLst>
              <a:gd name="adj1" fmla="val 62003"/>
              <a:gd name="adj2" fmla="val 245"/>
              <a:gd name="adj3" fmla="val -41016"/>
              <a:gd name="adj4" fmla="val -60547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ru-RU" sz="20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6" name="Выноска 1 15"/>
          <p:cNvSpPr/>
          <p:nvPr/>
        </p:nvSpPr>
        <p:spPr>
          <a:xfrm rot="5400000">
            <a:off x="7195865" y="2614502"/>
            <a:ext cx="746760" cy="2366010"/>
          </a:xfrm>
          <a:prstGeom prst="borderCallout1">
            <a:avLst>
              <a:gd name="adj1" fmla="val 62003"/>
              <a:gd name="adj2" fmla="val 245"/>
              <a:gd name="adj3" fmla="val 49996"/>
              <a:gd name="adj4" fmla="val -37160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Выноска 1 16"/>
          <p:cNvSpPr/>
          <p:nvPr/>
        </p:nvSpPr>
        <p:spPr>
          <a:xfrm rot="5400000">
            <a:off x="4205695" y="-63767"/>
            <a:ext cx="762000" cy="3398520"/>
          </a:xfrm>
          <a:prstGeom prst="borderCallout1">
            <a:avLst>
              <a:gd name="adj1" fmla="val 62003"/>
              <a:gd name="adj2" fmla="val 245"/>
              <a:gd name="adj3" fmla="val 5785"/>
              <a:gd name="adj4" fmla="val -62922"/>
            </a:avLst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ru-RU" sz="2800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18" name="Выноска 1 17"/>
          <p:cNvSpPr/>
          <p:nvPr/>
        </p:nvSpPr>
        <p:spPr>
          <a:xfrm rot="5400000">
            <a:off x="1710690" y="-909935"/>
            <a:ext cx="746760" cy="3276600"/>
          </a:xfrm>
          <a:prstGeom prst="borderCallout1">
            <a:avLst>
              <a:gd name="adj1" fmla="val 62003"/>
              <a:gd name="adj2" fmla="val 245"/>
              <a:gd name="adj3" fmla="val -69852"/>
              <a:gd name="adj4" fmla="val 649"/>
            </a:avLst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ru-RU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30" name="Выноска 1 29"/>
          <p:cNvSpPr/>
          <p:nvPr/>
        </p:nvSpPr>
        <p:spPr>
          <a:xfrm rot="5400000">
            <a:off x="4295387" y="1467580"/>
            <a:ext cx="527326" cy="1829526"/>
          </a:xfrm>
          <a:prstGeom prst="borderCallout1">
            <a:avLst>
              <a:gd name="adj1" fmla="val -536"/>
              <a:gd name="adj2" fmla="val 93885"/>
              <a:gd name="adj3" fmla="val -43238"/>
              <a:gd name="adj4" fmla="val 111507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Выноска 1 30"/>
          <p:cNvSpPr/>
          <p:nvPr/>
        </p:nvSpPr>
        <p:spPr>
          <a:xfrm rot="5400000">
            <a:off x="1537211" y="1716484"/>
            <a:ext cx="577632" cy="2562737"/>
          </a:xfrm>
          <a:prstGeom prst="borderCallout1">
            <a:avLst>
              <a:gd name="adj1" fmla="val 272"/>
              <a:gd name="adj2" fmla="val 75230"/>
              <a:gd name="adj3" fmla="val -121774"/>
              <a:gd name="adj4" fmla="val 39034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Выноска 1 31"/>
          <p:cNvSpPr/>
          <p:nvPr/>
        </p:nvSpPr>
        <p:spPr>
          <a:xfrm rot="5400000">
            <a:off x="5814001" y="5219323"/>
            <a:ext cx="577632" cy="2172952"/>
          </a:xfrm>
          <a:prstGeom prst="borderCallout1">
            <a:avLst>
              <a:gd name="adj1" fmla="val 62003"/>
              <a:gd name="adj2" fmla="val 245"/>
              <a:gd name="adj3" fmla="val 18855"/>
              <a:gd name="adj4" fmla="val -324780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Выноска 1 33"/>
          <p:cNvSpPr/>
          <p:nvPr/>
        </p:nvSpPr>
        <p:spPr>
          <a:xfrm rot="5400000">
            <a:off x="7323903" y="4230047"/>
            <a:ext cx="577632" cy="2452958"/>
          </a:xfrm>
          <a:prstGeom prst="borderCallout1">
            <a:avLst>
              <a:gd name="adj1" fmla="val 62003"/>
              <a:gd name="adj2" fmla="val 245"/>
              <a:gd name="adj3" fmla="val 68826"/>
              <a:gd name="adj4" fmla="val -174811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16129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04560" y="317818"/>
            <a:ext cx="3215640" cy="817562"/>
          </a:xfr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John’s house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Выноска 1 3"/>
          <p:cNvSpPr/>
          <p:nvPr/>
        </p:nvSpPr>
        <p:spPr>
          <a:xfrm rot="5400000">
            <a:off x="4610691" y="3967252"/>
            <a:ext cx="467227" cy="1644497"/>
          </a:xfrm>
          <a:prstGeom prst="borderCallout1">
            <a:avLst>
              <a:gd name="adj1" fmla="val 62003"/>
              <a:gd name="adj2" fmla="val 245"/>
              <a:gd name="adj3" fmla="val 100485"/>
              <a:gd name="adj4" fmla="val -59874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Выноска 1 7"/>
          <p:cNvSpPr/>
          <p:nvPr/>
        </p:nvSpPr>
        <p:spPr>
          <a:xfrm rot="5400000">
            <a:off x="3374919" y="2683784"/>
            <a:ext cx="746760" cy="2263566"/>
          </a:xfrm>
          <a:prstGeom prst="borderCallout1">
            <a:avLst>
              <a:gd name="adj1" fmla="val 62003"/>
              <a:gd name="adj2" fmla="val 245"/>
              <a:gd name="adj3" fmla="val -64422"/>
              <a:gd name="adj4" fmla="val -41994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Выноска 1 8"/>
          <p:cNvSpPr/>
          <p:nvPr/>
        </p:nvSpPr>
        <p:spPr>
          <a:xfrm rot="5400000">
            <a:off x="7127733" y="1496286"/>
            <a:ext cx="746760" cy="2499360"/>
          </a:xfrm>
          <a:prstGeom prst="borderCallout1">
            <a:avLst>
              <a:gd name="adj1" fmla="val 52016"/>
              <a:gd name="adj2" fmla="val -1044"/>
              <a:gd name="adj3" fmla="val 36913"/>
              <a:gd name="adj4" fmla="val -168953"/>
            </a:avLst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Выноска 1 9"/>
          <p:cNvSpPr/>
          <p:nvPr/>
        </p:nvSpPr>
        <p:spPr>
          <a:xfrm rot="5400000">
            <a:off x="10557865" y="3111670"/>
            <a:ext cx="746760" cy="2295154"/>
          </a:xfrm>
          <a:prstGeom prst="borderCallout1">
            <a:avLst>
              <a:gd name="adj1" fmla="val 46955"/>
              <a:gd name="adj2" fmla="val -6630"/>
              <a:gd name="adj3" fmla="val 49389"/>
              <a:gd name="adj4" fmla="val -108373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Выноска 1 10"/>
          <p:cNvSpPr/>
          <p:nvPr/>
        </p:nvSpPr>
        <p:spPr>
          <a:xfrm rot="5400000">
            <a:off x="1027267" y="5294217"/>
            <a:ext cx="552462" cy="1845641"/>
          </a:xfrm>
          <a:prstGeom prst="borderCallout1">
            <a:avLst>
              <a:gd name="adj1" fmla="val 83857"/>
              <a:gd name="adj2" fmla="val -768"/>
              <a:gd name="adj3" fmla="val 61139"/>
              <a:gd name="adj4" fmla="val -135047"/>
            </a:avLst>
          </a:prstGeom>
          <a:solidFill>
            <a:srgbClr val="E3A5CA"/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Выноска 1 11"/>
          <p:cNvSpPr/>
          <p:nvPr/>
        </p:nvSpPr>
        <p:spPr>
          <a:xfrm rot="5400000">
            <a:off x="10474579" y="1630324"/>
            <a:ext cx="746760" cy="2198370"/>
          </a:xfrm>
          <a:prstGeom prst="borderCallout1">
            <a:avLst>
              <a:gd name="adj1" fmla="val 62003"/>
              <a:gd name="adj2" fmla="val 245"/>
              <a:gd name="adj3" fmla="val 166209"/>
              <a:gd name="adj4" fmla="val -159823"/>
            </a:avLst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Выноска 1 12"/>
          <p:cNvSpPr/>
          <p:nvPr/>
        </p:nvSpPr>
        <p:spPr>
          <a:xfrm rot="5400000">
            <a:off x="10539895" y="4613928"/>
            <a:ext cx="746760" cy="2292241"/>
          </a:xfrm>
          <a:prstGeom prst="borderCallout1">
            <a:avLst>
              <a:gd name="adj1" fmla="val 48194"/>
              <a:gd name="adj2" fmla="val -9207"/>
              <a:gd name="adj3" fmla="val 50327"/>
              <a:gd name="adj4" fmla="val -105259"/>
            </a:avLst>
          </a:prstGeom>
          <a:solidFill>
            <a:srgbClr val="E3A5CA"/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Выноска 1 13"/>
          <p:cNvSpPr/>
          <p:nvPr/>
        </p:nvSpPr>
        <p:spPr>
          <a:xfrm rot="5400000">
            <a:off x="3093537" y="4620918"/>
            <a:ext cx="604604" cy="1536383"/>
          </a:xfrm>
          <a:prstGeom prst="borderCallout1">
            <a:avLst>
              <a:gd name="adj1" fmla="val 62003"/>
              <a:gd name="adj2" fmla="val 245"/>
              <a:gd name="adj3" fmla="val 44547"/>
              <a:gd name="adj4" fmla="val -150282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Выноска 1 14"/>
          <p:cNvSpPr/>
          <p:nvPr/>
        </p:nvSpPr>
        <p:spPr>
          <a:xfrm rot="5400000">
            <a:off x="1323409" y="4161889"/>
            <a:ext cx="623776" cy="1485650"/>
          </a:xfrm>
          <a:prstGeom prst="borderCallout1">
            <a:avLst>
              <a:gd name="adj1" fmla="val 62003"/>
              <a:gd name="adj2" fmla="val 245"/>
              <a:gd name="adj3" fmla="val -41016"/>
              <a:gd name="adj4" fmla="val -60547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ru-RU" sz="20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6" name="Выноска 1 15"/>
          <p:cNvSpPr/>
          <p:nvPr/>
        </p:nvSpPr>
        <p:spPr>
          <a:xfrm rot="5400000">
            <a:off x="7195865" y="2614502"/>
            <a:ext cx="746760" cy="2366010"/>
          </a:xfrm>
          <a:prstGeom prst="borderCallout1">
            <a:avLst>
              <a:gd name="adj1" fmla="val 62003"/>
              <a:gd name="adj2" fmla="val 245"/>
              <a:gd name="adj3" fmla="val 49996"/>
              <a:gd name="adj4" fmla="val -37160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Выноска 1 16"/>
          <p:cNvSpPr/>
          <p:nvPr/>
        </p:nvSpPr>
        <p:spPr>
          <a:xfrm rot="5400000">
            <a:off x="4072890" y="-108913"/>
            <a:ext cx="762000" cy="3398520"/>
          </a:xfrm>
          <a:prstGeom prst="borderCallout1">
            <a:avLst>
              <a:gd name="adj1" fmla="val 62003"/>
              <a:gd name="adj2" fmla="val 245"/>
              <a:gd name="adj3" fmla="val 6906"/>
              <a:gd name="adj4" fmla="val -67922"/>
            </a:avLst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ru-RU" sz="2800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18" name="Выноска 1 17"/>
          <p:cNvSpPr/>
          <p:nvPr/>
        </p:nvSpPr>
        <p:spPr>
          <a:xfrm rot="5400000">
            <a:off x="1710690" y="-909935"/>
            <a:ext cx="746760" cy="3276600"/>
          </a:xfrm>
          <a:prstGeom prst="borderCallout1">
            <a:avLst>
              <a:gd name="adj1" fmla="val 62003"/>
              <a:gd name="adj2" fmla="val 245"/>
              <a:gd name="adj3" fmla="val -69852"/>
              <a:gd name="adj4" fmla="val 649"/>
            </a:avLst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ru-RU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30" name="Выноска 1 29"/>
          <p:cNvSpPr/>
          <p:nvPr/>
        </p:nvSpPr>
        <p:spPr>
          <a:xfrm rot="5400000">
            <a:off x="4295387" y="1467580"/>
            <a:ext cx="527326" cy="1829526"/>
          </a:xfrm>
          <a:prstGeom prst="borderCallout1">
            <a:avLst>
              <a:gd name="adj1" fmla="val -536"/>
              <a:gd name="adj2" fmla="val 93885"/>
              <a:gd name="adj3" fmla="val -43238"/>
              <a:gd name="adj4" fmla="val 111507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Выноска 1 30"/>
          <p:cNvSpPr/>
          <p:nvPr/>
        </p:nvSpPr>
        <p:spPr>
          <a:xfrm rot="5400000">
            <a:off x="1537211" y="1716484"/>
            <a:ext cx="577632" cy="2562737"/>
          </a:xfrm>
          <a:prstGeom prst="borderCallout1">
            <a:avLst>
              <a:gd name="adj1" fmla="val 272"/>
              <a:gd name="adj2" fmla="val 75230"/>
              <a:gd name="adj3" fmla="val -121774"/>
              <a:gd name="adj4" fmla="val 39034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Выноска 1 31"/>
          <p:cNvSpPr/>
          <p:nvPr/>
        </p:nvSpPr>
        <p:spPr>
          <a:xfrm rot="5400000">
            <a:off x="5814001" y="5219323"/>
            <a:ext cx="577632" cy="2172952"/>
          </a:xfrm>
          <a:prstGeom prst="borderCallout1">
            <a:avLst>
              <a:gd name="adj1" fmla="val 62003"/>
              <a:gd name="adj2" fmla="val 245"/>
              <a:gd name="adj3" fmla="val 18855"/>
              <a:gd name="adj4" fmla="val -324780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Выноска 1 33"/>
          <p:cNvSpPr/>
          <p:nvPr/>
        </p:nvSpPr>
        <p:spPr>
          <a:xfrm rot="5400000">
            <a:off x="7323903" y="4230047"/>
            <a:ext cx="577632" cy="2452958"/>
          </a:xfrm>
          <a:prstGeom prst="borderCallout1">
            <a:avLst>
              <a:gd name="adj1" fmla="val 62003"/>
              <a:gd name="adj2" fmla="val 245"/>
              <a:gd name="adj3" fmla="val 68826"/>
              <a:gd name="adj4" fmla="val -174811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16129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04560" y="317818"/>
            <a:ext cx="3215640" cy="817562"/>
          </a:xfr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John’s house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Выноска 1 3"/>
          <p:cNvSpPr/>
          <p:nvPr/>
        </p:nvSpPr>
        <p:spPr>
          <a:xfrm rot="5400000">
            <a:off x="4610691" y="3967252"/>
            <a:ext cx="467227" cy="1644497"/>
          </a:xfrm>
          <a:prstGeom prst="borderCallout1">
            <a:avLst>
              <a:gd name="adj1" fmla="val 62003"/>
              <a:gd name="adj2" fmla="val 245"/>
              <a:gd name="adj3" fmla="val 100485"/>
              <a:gd name="adj4" fmla="val -59874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Выноска 1 7"/>
          <p:cNvSpPr/>
          <p:nvPr/>
        </p:nvSpPr>
        <p:spPr>
          <a:xfrm rot="5400000">
            <a:off x="3374919" y="2683784"/>
            <a:ext cx="746760" cy="2263566"/>
          </a:xfrm>
          <a:prstGeom prst="borderCallout1">
            <a:avLst>
              <a:gd name="adj1" fmla="val 62003"/>
              <a:gd name="adj2" fmla="val 245"/>
              <a:gd name="adj3" fmla="val -64422"/>
              <a:gd name="adj4" fmla="val -41994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Выноска 1 8"/>
          <p:cNvSpPr/>
          <p:nvPr/>
        </p:nvSpPr>
        <p:spPr>
          <a:xfrm rot="5400000">
            <a:off x="7127733" y="1496286"/>
            <a:ext cx="746760" cy="2499360"/>
          </a:xfrm>
          <a:prstGeom prst="borderCallout1">
            <a:avLst>
              <a:gd name="adj1" fmla="val 52016"/>
              <a:gd name="adj2" fmla="val -1044"/>
              <a:gd name="adj3" fmla="val 36913"/>
              <a:gd name="adj4" fmla="val -168953"/>
            </a:avLst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Выноска 1 9"/>
          <p:cNvSpPr/>
          <p:nvPr/>
        </p:nvSpPr>
        <p:spPr>
          <a:xfrm rot="5400000">
            <a:off x="10557865" y="3111670"/>
            <a:ext cx="746760" cy="2295154"/>
          </a:xfrm>
          <a:prstGeom prst="borderCallout1">
            <a:avLst>
              <a:gd name="adj1" fmla="val 46955"/>
              <a:gd name="adj2" fmla="val -6630"/>
              <a:gd name="adj3" fmla="val 49389"/>
              <a:gd name="adj4" fmla="val -108373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Выноска 1 10"/>
          <p:cNvSpPr/>
          <p:nvPr/>
        </p:nvSpPr>
        <p:spPr>
          <a:xfrm rot="5400000">
            <a:off x="1027267" y="5294217"/>
            <a:ext cx="552462" cy="1845641"/>
          </a:xfrm>
          <a:prstGeom prst="borderCallout1">
            <a:avLst>
              <a:gd name="adj1" fmla="val 83857"/>
              <a:gd name="adj2" fmla="val -768"/>
              <a:gd name="adj3" fmla="val 61139"/>
              <a:gd name="adj4" fmla="val -135047"/>
            </a:avLst>
          </a:prstGeom>
          <a:solidFill>
            <a:srgbClr val="E3A5CA"/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Выноска 1 11"/>
          <p:cNvSpPr/>
          <p:nvPr/>
        </p:nvSpPr>
        <p:spPr>
          <a:xfrm rot="5400000">
            <a:off x="10474579" y="1630324"/>
            <a:ext cx="746760" cy="2198370"/>
          </a:xfrm>
          <a:prstGeom prst="borderCallout1">
            <a:avLst>
              <a:gd name="adj1" fmla="val 62003"/>
              <a:gd name="adj2" fmla="val 245"/>
              <a:gd name="adj3" fmla="val 166209"/>
              <a:gd name="adj4" fmla="val -159823"/>
            </a:avLst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Выноска 1 12"/>
          <p:cNvSpPr/>
          <p:nvPr/>
        </p:nvSpPr>
        <p:spPr>
          <a:xfrm rot="5400000">
            <a:off x="10539895" y="4613928"/>
            <a:ext cx="746760" cy="2292241"/>
          </a:xfrm>
          <a:prstGeom prst="borderCallout1">
            <a:avLst>
              <a:gd name="adj1" fmla="val 48194"/>
              <a:gd name="adj2" fmla="val -9207"/>
              <a:gd name="adj3" fmla="val 50327"/>
              <a:gd name="adj4" fmla="val -105259"/>
            </a:avLst>
          </a:prstGeom>
          <a:solidFill>
            <a:srgbClr val="E3A5CA"/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Выноска 1 13"/>
          <p:cNvSpPr/>
          <p:nvPr/>
        </p:nvSpPr>
        <p:spPr>
          <a:xfrm rot="5400000">
            <a:off x="3093537" y="4620918"/>
            <a:ext cx="604604" cy="1536383"/>
          </a:xfrm>
          <a:prstGeom prst="borderCallout1">
            <a:avLst>
              <a:gd name="adj1" fmla="val 62003"/>
              <a:gd name="adj2" fmla="val 245"/>
              <a:gd name="adj3" fmla="val 44547"/>
              <a:gd name="adj4" fmla="val -150282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Выноска 1 14"/>
          <p:cNvSpPr/>
          <p:nvPr/>
        </p:nvSpPr>
        <p:spPr>
          <a:xfrm rot="5400000">
            <a:off x="1323409" y="4161889"/>
            <a:ext cx="623776" cy="1485650"/>
          </a:xfrm>
          <a:prstGeom prst="borderCallout1">
            <a:avLst>
              <a:gd name="adj1" fmla="val 62003"/>
              <a:gd name="adj2" fmla="val 245"/>
              <a:gd name="adj3" fmla="val -41016"/>
              <a:gd name="adj4" fmla="val -60547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ru-RU" sz="20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6" name="Выноска 1 15"/>
          <p:cNvSpPr/>
          <p:nvPr/>
        </p:nvSpPr>
        <p:spPr>
          <a:xfrm rot="5400000">
            <a:off x="7195865" y="2614502"/>
            <a:ext cx="746760" cy="2366010"/>
          </a:xfrm>
          <a:prstGeom prst="borderCallout1">
            <a:avLst>
              <a:gd name="adj1" fmla="val 62003"/>
              <a:gd name="adj2" fmla="val 245"/>
              <a:gd name="adj3" fmla="val 49996"/>
              <a:gd name="adj4" fmla="val -37160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Выноска 1 16"/>
          <p:cNvSpPr/>
          <p:nvPr/>
        </p:nvSpPr>
        <p:spPr>
          <a:xfrm rot="5400000">
            <a:off x="4072890" y="-108913"/>
            <a:ext cx="762000" cy="3398520"/>
          </a:xfrm>
          <a:prstGeom prst="borderCallout1">
            <a:avLst>
              <a:gd name="adj1" fmla="val 62003"/>
              <a:gd name="adj2" fmla="val 245"/>
              <a:gd name="adj3" fmla="val 6906"/>
              <a:gd name="adj4" fmla="val -67922"/>
            </a:avLst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ru-RU" sz="2800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18" name="Выноска 1 17"/>
          <p:cNvSpPr/>
          <p:nvPr/>
        </p:nvSpPr>
        <p:spPr>
          <a:xfrm rot="5400000">
            <a:off x="1710690" y="-909935"/>
            <a:ext cx="746760" cy="3276600"/>
          </a:xfrm>
          <a:prstGeom prst="borderCallout1">
            <a:avLst>
              <a:gd name="adj1" fmla="val 62003"/>
              <a:gd name="adj2" fmla="val 245"/>
              <a:gd name="adj3" fmla="val -69852"/>
              <a:gd name="adj4" fmla="val 649"/>
            </a:avLst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32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Semi-detached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019124" y="4536382"/>
            <a:ext cx="2164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267886" y="3954393"/>
            <a:ext cx="16792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883893" y="3563808"/>
            <a:ext cx="1866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0" name="Выноска 1 29"/>
          <p:cNvSpPr/>
          <p:nvPr/>
        </p:nvSpPr>
        <p:spPr>
          <a:xfrm rot="5400000">
            <a:off x="4295387" y="1467580"/>
            <a:ext cx="527326" cy="1829526"/>
          </a:xfrm>
          <a:prstGeom prst="borderCallout1">
            <a:avLst>
              <a:gd name="adj1" fmla="val -536"/>
              <a:gd name="adj2" fmla="val 93885"/>
              <a:gd name="adj3" fmla="val -43238"/>
              <a:gd name="adj4" fmla="val 111507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Выноска 1 30"/>
          <p:cNvSpPr/>
          <p:nvPr/>
        </p:nvSpPr>
        <p:spPr>
          <a:xfrm rot="5400000">
            <a:off x="1537211" y="1716484"/>
            <a:ext cx="577632" cy="2562737"/>
          </a:xfrm>
          <a:prstGeom prst="borderCallout1">
            <a:avLst>
              <a:gd name="adj1" fmla="val 272"/>
              <a:gd name="adj2" fmla="val 75230"/>
              <a:gd name="adj3" fmla="val -121774"/>
              <a:gd name="adj4" fmla="val 39034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Выноска 1 33"/>
          <p:cNvSpPr/>
          <p:nvPr/>
        </p:nvSpPr>
        <p:spPr>
          <a:xfrm rot="5400000">
            <a:off x="7323903" y="4230047"/>
            <a:ext cx="577632" cy="2452958"/>
          </a:xfrm>
          <a:prstGeom prst="borderCallout1">
            <a:avLst>
              <a:gd name="adj1" fmla="val 62003"/>
              <a:gd name="adj2" fmla="val 245"/>
              <a:gd name="adj3" fmla="val 68826"/>
              <a:gd name="adj4" fmla="val -174811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TextBox 34"/>
          <p:cNvSpPr txBox="1"/>
          <p:nvPr/>
        </p:nvSpPr>
        <p:spPr>
          <a:xfrm>
            <a:off x="10179411" y="5471231"/>
            <a:ext cx="16792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692634" y="5181397"/>
            <a:ext cx="20581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4" name="Выноска 1 31">
            <a:extLst>
              <a:ext uri="{FF2B5EF4-FFF2-40B4-BE49-F238E27FC236}">
                <a16:creationId xmlns:a16="http://schemas.microsoft.com/office/drawing/2014/main" id="{9C29BC3B-FC59-4544-AF72-EB573E4B9078}"/>
              </a:ext>
            </a:extLst>
          </p:cNvPr>
          <p:cNvSpPr/>
          <p:nvPr/>
        </p:nvSpPr>
        <p:spPr>
          <a:xfrm rot="5400000">
            <a:off x="5814001" y="5219323"/>
            <a:ext cx="577632" cy="2172952"/>
          </a:xfrm>
          <a:prstGeom prst="borderCallout1">
            <a:avLst>
              <a:gd name="adj1" fmla="val 62003"/>
              <a:gd name="adj2" fmla="val 245"/>
              <a:gd name="adj3" fmla="val 18855"/>
              <a:gd name="adj4" fmla="val -324780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16129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04560" y="317818"/>
            <a:ext cx="3215640" cy="817562"/>
          </a:xfr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John’s house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Выноска 1 3"/>
          <p:cNvSpPr/>
          <p:nvPr/>
        </p:nvSpPr>
        <p:spPr>
          <a:xfrm rot="5400000">
            <a:off x="4610691" y="3967252"/>
            <a:ext cx="467227" cy="1644497"/>
          </a:xfrm>
          <a:prstGeom prst="borderCallout1">
            <a:avLst>
              <a:gd name="adj1" fmla="val 62003"/>
              <a:gd name="adj2" fmla="val 245"/>
              <a:gd name="adj3" fmla="val 100485"/>
              <a:gd name="adj4" fmla="val -59874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Выноска 1 7"/>
          <p:cNvSpPr/>
          <p:nvPr/>
        </p:nvSpPr>
        <p:spPr>
          <a:xfrm rot="5400000">
            <a:off x="3374919" y="2683784"/>
            <a:ext cx="746760" cy="2263566"/>
          </a:xfrm>
          <a:prstGeom prst="borderCallout1">
            <a:avLst>
              <a:gd name="adj1" fmla="val 62003"/>
              <a:gd name="adj2" fmla="val 245"/>
              <a:gd name="adj3" fmla="val -64422"/>
              <a:gd name="adj4" fmla="val -41994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Выноска 1 8"/>
          <p:cNvSpPr/>
          <p:nvPr/>
        </p:nvSpPr>
        <p:spPr>
          <a:xfrm rot="5400000">
            <a:off x="7127733" y="1496286"/>
            <a:ext cx="746760" cy="2499360"/>
          </a:xfrm>
          <a:prstGeom prst="borderCallout1">
            <a:avLst>
              <a:gd name="adj1" fmla="val 52016"/>
              <a:gd name="adj2" fmla="val -1044"/>
              <a:gd name="adj3" fmla="val 36913"/>
              <a:gd name="adj4" fmla="val -168953"/>
            </a:avLst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Выноска 1 9"/>
          <p:cNvSpPr/>
          <p:nvPr/>
        </p:nvSpPr>
        <p:spPr>
          <a:xfrm rot="5400000">
            <a:off x="10557865" y="3111670"/>
            <a:ext cx="746760" cy="2295154"/>
          </a:xfrm>
          <a:prstGeom prst="borderCallout1">
            <a:avLst>
              <a:gd name="adj1" fmla="val 46955"/>
              <a:gd name="adj2" fmla="val -6630"/>
              <a:gd name="adj3" fmla="val 49389"/>
              <a:gd name="adj4" fmla="val -108373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Выноска 1 10"/>
          <p:cNvSpPr/>
          <p:nvPr/>
        </p:nvSpPr>
        <p:spPr>
          <a:xfrm rot="5400000">
            <a:off x="1027267" y="5294217"/>
            <a:ext cx="552462" cy="1845641"/>
          </a:xfrm>
          <a:prstGeom prst="borderCallout1">
            <a:avLst>
              <a:gd name="adj1" fmla="val 83857"/>
              <a:gd name="adj2" fmla="val -768"/>
              <a:gd name="adj3" fmla="val 61139"/>
              <a:gd name="adj4" fmla="val -135047"/>
            </a:avLst>
          </a:prstGeom>
          <a:solidFill>
            <a:srgbClr val="E3A5CA"/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Выноска 1 11"/>
          <p:cNvSpPr/>
          <p:nvPr/>
        </p:nvSpPr>
        <p:spPr>
          <a:xfrm rot="5400000">
            <a:off x="10474579" y="1630324"/>
            <a:ext cx="746760" cy="2198370"/>
          </a:xfrm>
          <a:prstGeom prst="borderCallout1">
            <a:avLst>
              <a:gd name="adj1" fmla="val 62003"/>
              <a:gd name="adj2" fmla="val 245"/>
              <a:gd name="adj3" fmla="val 166209"/>
              <a:gd name="adj4" fmla="val -159823"/>
            </a:avLst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Выноска 1 12"/>
          <p:cNvSpPr/>
          <p:nvPr/>
        </p:nvSpPr>
        <p:spPr>
          <a:xfrm rot="5400000">
            <a:off x="10539895" y="4613928"/>
            <a:ext cx="746760" cy="2292241"/>
          </a:xfrm>
          <a:prstGeom prst="borderCallout1">
            <a:avLst>
              <a:gd name="adj1" fmla="val 48194"/>
              <a:gd name="adj2" fmla="val -9207"/>
              <a:gd name="adj3" fmla="val 50327"/>
              <a:gd name="adj4" fmla="val -105259"/>
            </a:avLst>
          </a:prstGeom>
          <a:solidFill>
            <a:srgbClr val="E3A5CA"/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Выноска 1 13"/>
          <p:cNvSpPr/>
          <p:nvPr/>
        </p:nvSpPr>
        <p:spPr>
          <a:xfrm rot="5400000">
            <a:off x="3149807" y="4620919"/>
            <a:ext cx="604604" cy="1536383"/>
          </a:xfrm>
          <a:prstGeom prst="borderCallout1">
            <a:avLst>
              <a:gd name="adj1" fmla="val 62003"/>
              <a:gd name="adj2" fmla="val 245"/>
              <a:gd name="adj3" fmla="val 44547"/>
              <a:gd name="adj4" fmla="val -150282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Выноска 1 14"/>
          <p:cNvSpPr/>
          <p:nvPr/>
        </p:nvSpPr>
        <p:spPr>
          <a:xfrm rot="5400000">
            <a:off x="1323409" y="4161889"/>
            <a:ext cx="623776" cy="1485650"/>
          </a:xfrm>
          <a:prstGeom prst="borderCallout1">
            <a:avLst>
              <a:gd name="adj1" fmla="val 62003"/>
              <a:gd name="adj2" fmla="val 245"/>
              <a:gd name="adj3" fmla="val -41016"/>
              <a:gd name="adj4" fmla="val -60547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ru-RU" sz="20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6" name="Выноска 1 15"/>
          <p:cNvSpPr/>
          <p:nvPr/>
        </p:nvSpPr>
        <p:spPr>
          <a:xfrm rot="5400000">
            <a:off x="7195865" y="2614502"/>
            <a:ext cx="746760" cy="2366010"/>
          </a:xfrm>
          <a:prstGeom prst="borderCallout1">
            <a:avLst>
              <a:gd name="adj1" fmla="val 62003"/>
              <a:gd name="adj2" fmla="val 245"/>
              <a:gd name="adj3" fmla="val 49996"/>
              <a:gd name="adj4" fmla="val -37160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Выноска 1 16"/>
          <p:cNvSpPr/>
          <p:nvPr/>
        </p:nvSpPr>
        <p:spPr>
          <a:xfrm rot="5400000">
            <a:off x="4072890" y="-108913"/>
            <a:ext cx="762000" cy="3398520"/>
          </a:xfrm>
          <a:prstGeom prst="borderCallout1">
            <a:avLst>
              <a:gd name="adj1" fmla="val 62003"/>
              <a:gd name="adj2" fmla="val 245"/>
              <a:gd name="adj3" fmla="val 6906"/>
              <a:gd name="adj4" fmla="val -67922"/>
            </a:avLst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28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Made of bricks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18" name="Выноска 1 17"/>
          <p:cNvSpPr/>
          <p:nvPr/>
        </p:nvSpPr>
        <p:spPr>
          <a:xfrm rot="5400000">
            <a:off x="1710690" y="-909935"/>
            <a:ext cx="746760" cy="3276600"/>
          </a:xfrm>
          <a:prstGeom prst="borderCallout1">
            <a:avLst>
              <a:gd name="adj1" fmla="val 62003"/>
              <a:gd name="adj2" fmla="val 245"/>
              <a:gd name="adj3" fmla="val -69852"/>
              <a:gd name="adj4" fmla="val 649"/>
            </a:avLst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32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Semi-detached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30" name="Выноска 1 29"/>
          <p:cNvSpPr/>
          <p:nvPr/>
        </p:nvSpPr>
        <p:spPr>
          <a:xfrm rot="5400000">
            <a:off x="4295387" y="1467580"/>
            <a:ext cx="527326" cy="1829526"/>
          </a:xfrm>
          <a:prstGeom prst="borderCallout1">
            <a:avLst>
              <a:gd name="adj1" fmla="val -536"/>
              <a:gd name="adj2" fmla="val 93885"/>
              <a:gd name="adj3" fmla="val -43238"/>
              <a:gd name="adj4" fmla="val 111507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Выноска 1 30"/>
          <p:cNvSpPr/>
          <p:nvPr/>
        </p:nvSpPr>
        <p:spPr>
          <a:xfrm rot="5400000">
            <a:off x="1537211" y="1716484"/>
            <a:ext cx="577632" cy="2562737"/>
          </a:xfrm>
          <a:prstGeom prst="borderCallout1">
            <a:avLst>
              <a:gd name="adj1" fmla="val 272"/>
              <a:gd name="adj2" fmla="val 75230"/>
              <a:gd name="adj3" fmla="val -121774"/>
              <a:gd name="adj4" fmla="val 39034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Выноска 1 31"/>
          <p:cNvSpPr/>
          <p:nvPr/>
        </p:nvSpPr>
        <p:spPr>
          <a:xfrm rot="5400000">
            <a:off x="5814001" y="5219323"/>
            <a:ext cx="577632" cy="2172952"/>
          </a:xfrm>
          <a:prstGeom prst="borderCallout1">
            <a:avLst>
              <a:gd name="adj1" fmla="val 62003"/>
              <a:gd name="adj2" fmla="val 245"/>
              <a:gd name="adj3" fmla="val 18855"/>
              <a:gd name="adj4" fmla="val -324780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Выноска 1 33"/>
          <p:cNvSpPr/>
          <p:nvPr/>
        </p:nvSpPr>
        <p:spPr>
          <a:xfrm rot="5400000">
            <a:off x="7323903" y="4230047"/>
            <a:ext cx="577632" cy="2452958"/>
          </a:xfrm>
          <a:prstGeom prst="borderCallout1">
            <a:avLst>
              <a:gd name="adj1" fmla="val 62003"/>
              <a:gd name="adj2" fmla="val 245"/>
              <a:gd name="adj3" fmla="val 68826"/>
              <a:gd name="adj4" fmla="val -174811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16129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04560" y="317818"/>
            <a:ext cx="3215640" cy="817562"/>
          </a:xfr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John’s house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Выноска 1 3"/>
          <p:cNvSpPr/>
          <p:nvPr/>
        </p:nvSpPr>
        <p:spPr>
          <a:xfrm rot="5400000">
            <a:off x="4610691" y="3967252"/>
            <a:ext cx="467227" cy="1644497"/>
          </a:xfrm>
          <a:prstGeom prst="borderCallout1">
            <a:avLst>
              <a:gd name="adj1" fmla="val 62003"/>
              <a:gd name="adj2" fmla="val 245"/>
              <a:gd name="adj3" fmla="val 100485"/>
              <a:gd name="adj4" fmla="val -59874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Выноска 1 7"/>
          <p:cNvSpPr/>
          <p:nvPr/>
        </p:nvSpPr>
        <p:spPr>
          <a:xfrm rot="5400000">
            <a:off x="3374919" y="2683784"/>
            <a:ext cx="746760" cy="2263566"/>
          </a:xfrm>
          <a:prstGeom prst="borderCallout1">
            <a:avLst>
              <a:gd name="adj1" fmla="val 62003"/>
              <a:gd name="adj2" fmla="val 245"/>
              <a:gd name="adj3" fmla="val -64422"/>
              <a:gd name="adj4" fmla="val -41994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Выноска 1 8"/>
          <p:cNvSpPr/>
          <p:nvPr/>
        </p:nvSpPr>
        <p:spPr>
          <a:xfrm rot="5400000">
            <a:off x="7127733" y="1496286"/>
            <a:ext cx="746760" cy="2499360"/>
          </a:xfrm>
          <a:prstGeom prst="borderCallout1">
            <a:avLst>
              <a:gd name="adj1" fmla="val 52016"/>
              <a:gd name="adj2" fmla="val -1044"/>
              <a:gd name="adj3" fmla="val 36913"/>
              <a:gd name="adj4" fmla="val -168953"/>
            </a:avLst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Выноска 1 9"/>
          <p:cNvSpPr/>
          <p:nvPr/>
        </p:nvSpPr>
        <p:spPr>
          <a:xfrm rot="5400000">
            <a:off x="10557865" y="3111670"/>
            <a:ext cx="746760" cy="2295154"/>
          </a:xfrm>
          <a:prstGeom prst="borderCallout1">
            <a:avLst>
              <a:gd name="adj1" fmla="val 46955"/>
              <a:gd name="adj2" fmla="val -6630"/>
              <a:gd name="adj3" fmla="val 49389"/>
              <a:gd name="adj4" fmla="val -108373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Выноска 1 10"/>
          <p:cNvSpPr/>
          <p:nvPr/>
        </p:nvSpPr>
        <p:spPr>
          <a:xfrm rot="5400000">
            <a:off x="1027267" y="5294217"/>
            <a:ext cx="552462" cy="1845641"/>
          </a:xfrm>
          <a:prstGeom prst="borderCallout1">
            <a:avLst>
              <a:gd name="adj1" fmla="val 83857"/>
              <a:gd name="adj2" fmla="val -768"/>
              <a:gd name="adj3" fmla="val 61139"/>
              <a:gd name="adj4" fmla="val -135047"/>
            </a:avLst>
          </a:prstGeom>
          <a:solidFill>
            <a:srgbClr val="E3A5CA"/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Выноска 1 11"/>
          <p:cNvSpPr/>
          <p:nvPr/>
        </p:nvSpPr>
        <p:spPr>
          <a:xfrm rot="5400000">
            <a:off x="10474579" y="1630324"/>
            <a:ext cx="746760" cy="2198370"/>
          </a:xfrm>
          <a:prstGeom prst="borderCallout1">
            <a:avLst>
              <a:gd name="adj1" fmla="val 62003"/>
              <a:gd name="adj2" fmla="val 245"/>
              <a:gd name="adj3" fmla="val 166209"/>
              <a:gd name="adj4" fmla="val -159823"/>
            </a:avLst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Выноска 1 12"/>
          <p:cNvSpPr/>
          <p:nvPr/>
        </p:nvSpPr>
        <p:spPr>
          <a:xfrm rot="5400000">
            <a:off x="10539895" y="4613928"/>
            <a:ext cx="746760" cy="2292241"/>
          </a:xfrm>
          <a:prstGeom prst="borderCallout1">
            <a:avLst>
              <a:gd name="adj1" fmla="val 48194"/>
              <a:gd name="adj2" fmla="val -9207"/>
              <a:gd name="adj3" fmla="val 50327"/>
              <a:gd name="adj4" fmla="val -105259"/>
            </a:avLst>
          </a:prstGeom>
          <a:solidFill>
            <a:srgbClr val="E3A5CA"/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Выноска 1 13"/>
          <p:cNvSpPr/>
          <p:nvPr/>
        </p:nvSpPr>
        <p:spPr>
          <a:xfrm rot="5400000">
            <a:off x="3093537" y="4620918"/>
            <a:ext cx="604604" cy="1536383"/>
          </a:xfrm>
          <a:prstGeom prst="borderCallout1">
            <a:avLst>
              <a:gd name="adj1" fmla="val 62003"/>
              <a:gd name="adj2" fmla="val 245"/>
              <a:gd name="adj3" fmla="val 44547"/>
              <a:gd name="adj4" fmla="val -150282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Выноска 1 14"/>
          <p:cNvSpPr/>
          <p:nvPr/>
        </p:nvSpPr>
        <p:spPr>
          <a:xfrm rot="5400000">
            <a:off x="1323409" y="4161889"/>
            <a:ext cx="623776" cy="1485650"/>
          </a:xfrm>
          <a:prstGeom prst="borderCallout1">
            <a:avLst>
              <a:gd name="adj1" fmla="val 62003"/>
              <a:gd name="adj2" fmla="val 245"/>
              <a:gd name="adj3" fmla="val -41016"/>
              <a:gd name="adj4" fmla="val -60547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ru-RU" sz="20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6" name="Выноска 1 15"/>
          <p:cNvSpPr/>
          <p:nvPr/>
        </p:nvSpPr>
        <p:spPr>
          <a:xfrm rot="5400000">
            <a:off x="7195865" y="2614502"/>
            <a:ext cx="746760" cy="2366010"/>
          </a:xfrm>
          <a:prstGeom prst="borderCallout1">
            <a:avLst>
              <a:gd name="adj1" fmla="val 62003"/>
              <a:gd name="adj2" fmla="val 245"/>
              <a:gd name="adj3" fmla="val 49996"/>
              <a:gd name="adj4" fmla="val -37160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Выноска 1 16"/>
          <p:cNvSpPr/>
          <p:nvPr/>
        </p:nvSpPr>
        <p:spPr>
          <a:xfrm rot="5400000">
            <a:off x="4072890" y="-108913"/>
            <a:ext cx="762000" cy="3398520"/>
          </a:xfrm>
          <a:prstGeom prst="borderCallout1">
            <a:avLst>
              <a:gd name="adj1" fmla="val 62003"/>
              <a:gd name="adj2" fmla="val 245"/>
              <a:gd name="adj3" fmla="val 6906"/>
              <a:gd name="adj4" fmla="val -67922"/>
            </a:avLst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28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Made of bricks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18" name="Выноска 1 17"/>
          <p:cNvSpPr/>
          <p:nvPr/>
        </p:nvSpPr>
        <p:spPr>
          <a:xfrm rot="5400000">
            <a:off x="1710690" y="-909935"/>
            <a:ext cx="746760" cy="3276600"/>
          </a:xfrm>
          <a:prstGeom prst="borderCallout1">
            <a:avLst>
              <a:gd name="adj1" fmla="val 62003"/>
              <a:gd name="adj2" fmla="val 245"/>
              <a:gd name="adj3" fmla="val -69852"/>
              <a:gd name="adj4" fmla="val 649"/>
            </a:avLst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32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Semi-detached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965531" y="2463255"/>
            <a:ext cx="16792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  <a:latin typeface="Comic Sans MS" panose="030F0702030302020204" pitchFamily="66" charset="0"/>
              </a:rPr>
              <a:t>outside</a:t>
            </a:r>
            <a:endParaRPr lang="ru-RU" sz="28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887566" y="2372586"/>
            <a:ext cx="13487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  <a:latin typeface="Comic Sans MS" panose="030F0702030302020204" pitchFamily="66" charset="0"/>
              </a:rPr>
              <a:t>inside</a:t>
            </a:r>
            <a:endParaRPr lang="ru-RU" dirty="0"/>
          </a:p>
        </p:txBody>
      </p:sp>
      <p:sp>
        <p:nvSpPr>
          <p:cNvPr id="30" name="Выноска 1 29"/>
          <p:cNvSpPr/>
          <p:nvPr/>
        </p:nvSpPr>
        <p:spPr>
          <a:xfrm rot="5400000">
            <a:off x="4295387" y="1467580"/>
            <a:ext cx="527326" cy="1829526"/>
          </a:xfrm>
          <a:prstGeom prst="borderCallout1">
            <a:avLst>
              <a:gd name="adj1" fmla="val -536"/>
              <a:gd name="adj2" fmla="val 93885"/>
              <a:gd name="adj3" fmla="val -43238"/>
              <a:gd name="adj4" fmla="val 111507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Выноска 1 30"/>
          <p:cNvSpPr/>
          <p:nvPr/>
        </p:nvSpPr>
        <p:spPr>
          <a:xfrm rot="5400000">
            <a:off x="1537211" y="1716484"/>
            <a:ext cx="577632" cy="2562737"/>
          </a:xfrm>
          <a:prstGeom prst="borderCallout1">
            <a:avLst>
              <a:gd name="adj1" fmla="val 272"/>
              <a:gd name="adj2" fmla="val 75230"/>
              <a:gd name="adj3" fmla="val -121774"/>
              <a:gd name="adj4" fmla="val 39034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Выноска 1 31"/>
          <p:cNvSpPr/>
          <p:nvPr/>
        </p:nvSpPr>
        <p:spPr>
          <a:xfrm rot="5400000">
            <a:off x="5814001" y="5219323"/>
            <a:ext cx="577632" cy="2172952"/>
          </a:xfrm>
          <a:prstGeom prst="borderCallout1">
            <a:avLst>
              <a:gd name="adj1" fmla="val 62003"/>
              <a:gd name="adj2" fmla="val 245"/>
              <a:gd name="adj3" fmla="val 18855"/>
              <a:gd name="adj4" fmla="val -324780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Выноска 1 33"/>
          <p:cNvSpPr/>
          <p:nvPr/>
        </p:nvSpPr>
        <p:spPr>
          <a:xfrm rot="5400000">
            <a:off x="7323903" y="4230047"/>
            <a:ext cx="577632" cy="2452958"/>
          </a:xfrm>
          <a:prstGeom prst="borderCallout1">
            <a:avLst>
              <a:gd name="adj1" fmla="val 62003"/>
              <a:gd name="adj2" fmla="val 245"/>
              <a:gd name="adj3" fmla="val 68826"/>
              <a:gd name="adj4" fmla="val -174811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16129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04560" y="317818"/>
            <a:ext cx="3215640" cy="817562"/>
          </a:xfr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John’s house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Выноска 1 3"/>
          <p:cNvSpPr/>
          <p:nvPr/>
        </p:nvSpPr>
        <p:spPr>
          <a:xfrm rot="5400000">
            <a:off x="4610691" y="3967252"/>
            <a:ext cx="467227" cy="1644497"/>
          </a:xfrm>
          <a:prstGeom prst="borderCallout1">
            <a:avLst>
              <a:gd name="adj1" fmla="val 62003"/>
              <a:gd name="adj2" fmla="val 245"/>
              <a:gd name="adj3" fmla="val 100485"/>
              <a:gd name="adj4" fmla="val -59874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Выноска 1 7"/>
          <p:cNvSpPr/>
          <p:nvPr/>
        </p:nvSpPr>
        <p:spPr>
          <a:xfrm rot="5400000">
            <a:off x="3374919" y="2683784"/>
            <a:ext cx="746760" cy="2263566"/>
          </a:xfrm>
          <a:prstGeom prst="borderCallout1">
            <a:avLst>
              <a:gd name="adj1" fmla="val 62003"/>
              <a:gd name="adj2" fmla="val 245"/>
              <a:gd name="adj3" fmla="val -64422"/>
              <a:gd name="adj4" fmla="val -41994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Выноска 1 8"/>
          <p:cNvSpPr/>
          <p:nvPr/>
        </p:nvSpPr>
        <p:spPr>
          <a:xfrm rot="5400000">
            <a:off x="7127733" y="1496286"/>
            <a:ext cx="746760" cy="2499360"/>
          </a:xfrm>
          <a:prstGeom prst="borderCallout1">
            <a:avLst>
              <a:gd name="adj1" fmla="val 52016"/>
              <a:gd name="adj2" fmla="val -1044"/>
              <a:gd name="adj3" fmla="val 36913"/>
              <a:gd name="adj4" fmla="val -168953"/>
            </a:avLst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Выноска 1 9"/>
          <p:cNvSpPr/>
          <p:nvPr/>
        </p:nvSpPr>
        <p:spPr>
          <a:xfrm rot="5400000">
            <a:off x="10557865" y="3111670"/>
            <a:ext cx="746760" cy="2295154"/>
          </a:xfrm>
          <a:prstGeom prst="borderCallout1">
            <a:avLst>
              <a:gd name="adj1" fmla="val 46955"/>
              <a:gd name="adj2" fmla="val -6630"/>
              <a:gd name="adj3" fmla="val 49389"/>
              <a:gd name="adj4" fmla="val -108373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Выноска 1 10"/>
          <p:cNvSpPr/>
          <p:nvPr/>
        </p:nvSpPr>
        <p:spPr>
          <a:xfrm rot="5400000">
            <a:off x="1027267" y="5294217"/>
            <a:ext cx="552462" cy="1845641"/>
          </a:xfrm>
          <a:prstGeom prst="borderCallout1">
            <a:avLst>
              <a:gd name="adj1" fmla="val 83857"/>
              <a:gd name="adj2" fmla="val -768"/>
              <a:gd name="adj3" fmla="val 61139"/>
              <a:gd name="adj4" fmla="val -135047"/>
            </a:avLst>
          </a:prstGeom>
          <a:solidFill>
            <a:srgbClr val="E3A5CA"/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Выноска 1 11"/>
          <p:cNvSpPr/>
          <p:nvPr/>
        </p:nvSpPr>
        <p:spPr>
          <a:xfrm rot="5400000">
            <a:off x="10474579" y="1630324"/>
            <a:ext cx="746760" cy="2198370"/>
          </a:xfrm>
          <a:prstGeom prst="borderCallout1">
            <a:avLst>
              <a:gd name="adj1" fmla="val 62003"/>
              <a:gd name="adj2" fmla="val 245"/>
              <a:gd name="adj3" fmla="val 166209"/>
              <a:gd name="adj4" fmla="val -159823"/>
            </a:avLst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Выноска 1 12"/>
          <p:cNvSpPr/>
          <p:nvPr/>
        </p:nvSpPr>
        <p:spPr>
          <a:xfrm rot="5400000">
            <a:off x="10539895" y="4613928"/>
            <a:ext cx="746760" cy="2292241"/>
          </a:xfrm>
          <a:prstGeom prst="borderCallout1">
            <a:avLst>
              <a:gd name="adj1" fmla="val 48194"/>
              <a:gd name="adj2" fmla="val -9207"/>
              <a:gd name="adj3" fmla="val 50327"/>
              <a:gd name="adj4" fmla="val -105259"/>
            </a:avLst>
          </a:prstGeom>
          <a:solidFill>
            <a:srgbClr val="E3A5CA"/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Выноска 1 13"/>
          <p:cNvSpPr/>
          <p:nvPr/>
        </p:nvSpPr>
        <p:spPr>
          <a:xfrm rot="5400000">
            <a:off x="3093537" y="4620918"/>
            <a:ext cx="604604" cy="1536383"/>
          </a:xfrm>
          <a:prstGeom prst="borderCallout1">
            <a:avLst>
              <a:gd name="adj1" fmla="val 62003"/>
              <a:gd name="adj2" fmla="val 245"/>
              <a:gd name="adj3" fmla="val 44547"/>
              <a:gd name="adj4" fmla="val -150282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Выноска 1 14"/>
          <p:cNvSpPr/>
          <p:nvPr/>
        </p:nvSpPr>
        <p:spPr>
          <a:xfrm rot="5400000">
            <a:off x="1323409" y="4161889"/>
            <a:ext cx="623776" cy="1485650"/>
          </a:xfrm>
          <a:prstGeom prst="borderCallout1">
            <a:avLst>
              <a:gd name="adj1" fmla="val 62003"/>
              <a:gd name="adj2" fmla="val 245"/>
              <a:gd name="adj3" fmla="val -41016"/>
              <a:gd name="adj4" fmla="val -60547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ru-RU" sz="20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6" name="Выноска 1 15"/>
          <p:cNvSpPr/>
          <p:nvPr/>
        </p:nvSpPr>
        <p:spPr>
          <a:xfrm rot="5400000">
            <a:off x="7195865" y="2614502"/>
            <a:ext cx="746760" cy="2366010"/>
          </a:xfrm>
          <a:prstGeom prst="borderCallout1">
            <a:avLst>
              <a:gd name="adj1" fmla="val 62003"/>
              <a:gd name="adj2" fmla="val 245"/>
              <a:gd name="adj3" fmla="val 49996"/>
              <a:gd name="adj4" fmla="val -37160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Выноска 1 16"/>
          <p:cNvSpPr/>
          <p:nvPr/>
        </p:nvSpPr>
        <p:spPr>
          <a:xfrm rot="5400000">
            <a:off x="4072890" y="-108913"/>
            <a:ext cx="762000" cy="3398520"/>
          </a:xfrm>
          <a:prstGeom prst="borderCallout1">
            <a:avLst>
              <a:gd name="adj1" fmla="val 62003"/>
              <a:gd name="adj2" fmla="val 245"/>
              <a:gd name="adj3" fmla="val 6906"/>
              <a:gd name="adj4" fmla="val -67922"/>
            </a:avLst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28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Made of bricks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18" name="Выноска 1 17"/>
          <p:cNvSpPr/>
          <p:nvPr/>
        </p:nvSpPr>
        <p:spPr>
          <a:xfrm rot="5400000">
            <a:off x="1710690" y="-909935"/>
            <a:ext cx="746760" cy="3276600"/>
          </a:xfrm>
          <a:prstGeom prst="borderCallout1">
            <a:avLst>
              <a:gd name="adj1" fmla="val 62003"/>
              <a:gd name="adj2" fmla="val 245"/>
              <a:gd name="adj3" fmla="val -69852"/>
              <a:gd name="adj4" fmla="val 649"/>
            </a:avLst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32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Semi-detached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791852" y="3549087"/>
            <a:ext cx="20524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  <a:latin typeface="Comic Sans MS" panose="030F0702030302020204" pitchFamily="66" charset="0"/>
              </a:rPr>
              <a:t>downstairs</a:t>
            </a:r>
            <a:endParaRPr lang="ru-RU" sz="28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965531" y="2463255"/>
            <a:ext cx="16792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  <a:latin typeface="Comic Sans MS" panose="030F0702030302020204" pitchFamily="66" charset="0"/>
              </a:rPr>
              <a:t>outside</a:t>
            </a:r>
            <a:endParaRPr lang="ru-RU" sz="28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887566" y="2372586"/>
            <a:ext cx="13487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  <a:latin typeface="Comic Sans MS" panose="030F0702030302020204" pitchFamily="66" charset="0"/>
              </a:rPr>
              <a:t>inside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6883893" y="3563808"/>
            <a:ext cx="1866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  <a:latin typeface="Comic Sans MS" panose="030F0702030302020204" pitchFamily="66" charset="0"/>
              </a:rPr>
              <a:t>upstairs</a:t>
            </a:r>
            <a:endParaRPr lang="ru-RU" sz="24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0" name="Выноска 1 29"/>
          <p:cNvSpPr/>
          <p:nvPr/>
        </p:nvSpPr>
        <p:spPr>
          <a:xfrm rot="5400000">
            <a:off x="4295387" y="1467580"/>
            <a:ext cx="527326" cy="1829526"/>
          </a:xfrm>
          <a:prstGeom prst="borderCallout1">
            <a:avLst>
              <a:gd name="adj1" fmla="val -536"/>
              <a:gd name="adj2" fmla="val 93885"/>
              <a:gd name="adj3" fmla="val -43238"/>
              <a:gd name="adj4" fmla="val 111507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Выноска 1 30"/>
          <p:cNvSpPr/>
          <p:nvPr/>
        </p:nvSpPr>
        <p:spPr>
          <a:xfrm rot="5400000">
            <a:off x="1537211" y="1716484"/>
            <a:ext cx="577632" cy="2562737"/>
          </a:xfrm>
          <a:prstGeom prst="borderCallout1">
            <a:avLst>
              <a:gd name="adj1" fmla="val 272"/>
              <a:gd name="adj2" fmla="val 75230"/>
              <a:gd name="adj3" fmla="val -121774"/>
              <a:gd name="adj4" fmla="val 39034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Выноска 1 31"/>
          <p:cNvSpPr/>
          <p:nvPr/>
        </p:nvSpPr>
        <p:spPr>
          <a:xfrm rot="5400000">
            <a:off x="5814001" y="5219323"/>
            <a:ext cx="577632" cy="2172952"/>
          </a:xfrm>
          <a:prstGeom prst="borderCallout1">
            <a:avLst>
              <a:gd name="adj1" fmla="val 62003"/>
              <a:gd name="adj2" fmla="val 245"/>
              <a:gd name="adj3" fmla="val 18855"/>
              <a:gd name="adj4" fmla="val -324780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Выноска 1 33"/>
          <p:cNvSpPr/>
          <p:nvPr/>
        </p:nvSpPr>
        <p:spPr>
          <a:xfrm rot="5400000">
            <a:off x="7323903" y="4230047"/>
            <a:ext cx="577632" cy="2452958"/>
          </a:xfrm>
          <a:prstGeom prst="borderCallout1">
            <a:avLst>
              <a:gd name="adj1" fmla="val 62003"/>
              <a:gd name="adj2" fmla="val 245"/>
              <a:gd name="adj3" fmla="val 68826"/>
              <a:gd name="adj4" fmla="val -174811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16129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04560" y="317818"/>
            <a:ext cx="3215640" cy="817562"/>
          </a:xfr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John’s house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Выноска 1 3"/>
          <p:cNvSpPr/>
          <p:nvPr/>
        </p:nvSpPr>
        <p:spPr>
          <a:xfrm rot="5400000">
            <a:off x="4807604" y="3738068"/>
            <a:ext cx="542722" cy="1989119"/>
          </a:xfrm>
          <a:prstGeom prst="borderCallout1">
            <a:avLst>
              <a:gd name="adj1" fmla="val 60566"/>
              <a:gd name="adj2" fmla="val -10444"/>
              <a:gd name="adj3" fmla="val 100485"/>
              <a:gd name="adj4" fmla="val -59874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Выноска 1 7"/>
          <p:cNvSpPr/>
          <p:nvPr/>
        </p:nvSpPr>
        <p:spPr>
          <a:xfrm rot="5400000">
            <a:off x="3374919" y="2683784"/>
            <a:ext cx="746760" cy="2263566"/>
          </a:xfrm>
          <a:prstGeom prst="borderCallout1">
            <a:avLst>
              <a:gd name="adj1" fmla="val 62003"/>
              <a:gd name="adj2" fmla="val 245"/>
              <a:gd name="adj3" fmla="val -64422"/>
              <a:gd name="adj4" fmla="val -41994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Выноска 1 8"/>
          <p:cNvSpPr/>
          <p:nvPr/>
        </p:nvSpPr>
        <p:spPr>
          <a:xfrm rot="5400000">
            <a:off x="7127733" y="1496286"/>
            <a:ext cx="746760" cy="2499360"/>
          </a:xfrm>
          <a:prstGeom prst="borderCallout1">
            <a:avLst>
              <a:gd name="adj1" fmla="val 52016"/>
              <a:gd name="adj2" fmla="val -1044"/>
              <a:gd name="adj3" fmla="val 36913"/>
              <a:gd name="adj4" fmla="val -168953"/>
            </a:avLst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Выноска 1 9"/>
          <p:cNvSpPr/>
          <p:nvPr/>
        </p:nvSpPr>
        <p:spPr>
          <a:xfrm rot="5400000">
            <a:off x="10557865" y="3111670"/>
            <a:ext cx="746760" cy="2295154"/>
          </a:xfrm>
          <a:prstGeom prst="borderCallout1">
            <a:avLst>
              <a:gd name="adj1" fmla="val 46955"/>
              <a:gd name="adj2" fmla="val -6630"/>
              <a:gd name="adj3" fmla="val 49389"/>
              <a:gd name="adj4" fmla="val -108373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Выноска 1 10"/>
          <p:cNvSpPr/>
          <p:nvPr/>
        </p:nvSpPr>
        <p:spPr>
          <a:xfrm rot="5400000">
            <a:off x="1027267" y="5294217"/>
            <a:ext cx="552462" cy="1845641"/>
          </a:xfrm>
          <a:prstGeom prst="borderCallout1">
            <a:avLst>
              <a:gd name="adj1" fmla="val 83857"/>
              <a:gd name="adj2" fmla="val -768"/>
              <a:gd name="adj3" fmla="val 61139"/>
              <a:gd name="adj4" fmla="val -135047"/>
            </a:avLst>
          </a:prstGeom>
          <a:solidFill>
            <a:srgbClr val="E3A5CA"/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Выноска 1 11"/>
          <p:cNvSpPr/>
          <p:nvPr/>
        </p:nvSpPr>
        <p:spPr>
          <a:xfrm rot="5400000">
            <a:off x="10474579" y="1630324"/>
            <a:ext cx="746760" cy="2198370"/>
          </a:xfrm>
          <a:prstGeom prst="borderCallout1">
            <a:avLst>
              <a:gd name="adj1" fmla="val 62003"/>
              <a:gd name="adj2" fmla="val 245"/>
              <a:gd name="adj3" fmla="val 166209"/>
              <a:gd name="adj4" fmla="val -159823"/>
            </a:avLst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Выноска 1 12"/>
          <p:cNvSpPr/>
          <p:nvPr/>
        </p:nvSpPr>
        <p:spPr>
          <a:xfrm rot="5400000">
            <a:off x="10539895" y="4613928"/>
            <a:ext cx="746760" cy="2292241"/>
          </a:xfrm>
          <a:prstGeom prst="borderCallout1">
            <a:avLst>
              <a:gd name="adj1" fmla="val 48194"/>
              <a:gd name="adj2" fmla="val -9207"/>
              <a:gd name="adj3" fmla="val 50327"/>
              <a:gd name="adj4" fmla="val -105259"/>
            </a:avLst>
          </a:prstGeom>
          <a:solidFill>
            <a:srgbClr val="E3A5CA"/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Выноска 1 13"/>
          <p:cNvSpPr/>
          <p:nvPr/>
        </p:nvSpPr>
        <p:spPr>
          <a:xfrm rot="5400000">
            <a:off x="3093537" y="4620918"/>
            <a:ext cx="604604" cy="1536383"/>
          </a:xfrm>
          <a:prstGeom prst="borderCallout1">
            <a:avLst>
              <a:gd name="adj1" fmla="val 62003"/>
              <a:gd name="adj2" fmla="val 245"/>
              <a:gd name="adj3" fmla="val 44547"/>
              <a:gd name="adj4" fmla="val -150282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Выноска 1 14"/>
          <p:cNvSpPr/>
          <p:nvPr/>
        </p:nvSpPr>
        <p:spPr>
          <a:xfrm rot="5400000">
            <a:off x="1323409" y="4161889"/>
            <a:ext cx="623776" cy="1485650"/>
          </a:xfrm>
          <a:prstGeom prst="borderCallout1">
            <a:avLst>
              <a:gd name="adj1" fmla="val 62003"/>
              <a:gd name="adj2" fmla="val 245"/>
              <a:gd name="adj3" fmla="val -41016"/>
              <a:gd name="adj4" fmla="val -60547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A Living room</a:t>
            </a:r>
            <a:endParaRPr lang="ru-RU" sz="20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6" name="Выноска 1 15"/>
          <p:cNvSpPr/>
          <p:nvPr/>
        </p:nvSpPr>
        <p:spPr>
          <a:xfrm rot="5400000">
            <a:off x="7195865" y="2614502"/>
            <a:ext cx="746760" cy="2366010"/>
          </a:xfrm>
          <a:prstGeom prst="borderCallout1">
            <a:avLst>
              <a:gd name="adj1" fmla="val 62003"/>
              <a:gd name="adj2" fmla="val 245"/>
              <a:gd name="adj3" fmla="val 49996"/>
              <a:gd name="adj4" fmla="val -37160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Выноска 1 16"/>
          <p:cNvSpPr/>
          <p:nvPr/>
        </p:nvSpPr>
        <p:spPr>
          <a:xfrm rot="5400000">
            <a:off x="4072890" y="-108913"/>
            <a:ext cx="762000" cy="3398520"/>
          </a:xfrm>
          <a:prstGeom prst="borderCallout1">
            <a:avLst>
              <a:gd name="adj1" fmla="val 62003"/>
              <a:gd name="adj2" fmla="val 245"/>
              <a:gd name="adj3" fmla="val 6906"/>
              <a:gd name="adj4" fmla="val -67922"/>
            </a:avLst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28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Made of bricks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18" name="Выноска 1 17"/>
          <p:cNvSpPr/>
          <p:nvPr/>
        </p:nvSpPr>
        <p:spPr>
          <a:xfrm rot="5400000">
            <a:off x="1710690" y="-909935"/>
            <a:ext cx="746760" cy="3276600"/>
          </a:xfrm>
          <a:prstGeom prst="borderCallout1">
            <a:avLst>
              <a:gd name="adj1" fmla="val 62003"/>
              <a:gd name="adj2" fmla="val 245"/>
              <a:gd name="adj3" fmla="val -69852"/>
              <a:gd name="adj4" fmla="val 649"/>
            </a:avLst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32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Semi-detached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791852" y="3549087"/>
            <a:ext cx="20524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  <a:latin typeface="Comic Sans MS" panose="030F0702030302020204" pitchFamily="66" charset="0"/>
              </a:rPr>
              <a:t>downstairs</a:t>
            </a:r>
            <a:endParaRPr lang="ru-RU" sz="28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019124" y="4536382"/>
            <a:ext cx="2164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  <a:latin typeface="Comic Sans MS" panose="030F0702030302020204" pitchFamily="66" charset="0"/>
              </a:rPr>
              <a:t>A bathroom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965531" y="2463255"/>
            <a:ext cx="16792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  <a:latin typeface="Comic Sans MS" panose="030F0702030302020204" pitchFamily="66" charset="0"/>
              </a:rPr>
              <a:t>outside</a:t>
            </a:r>
            <a:endParaRPr lang="ru-RU" sz="28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887566" y="2372586"/>
            <a:ext cx="13487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  <a:latin typeface="Comic Sans MS" panose="030F0702030302020204" pitchFamily="66" charset="0"/>
              </a:rPr>
              <a:t>inside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2616516" y="5182857"/>
            <a:ext cx="14026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A kitchen</a:t>
            </a:r>
            <a:endParaRPr lang="ru-RU" sz="20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883893" y="3563808"/>
            <a:ext cx="1866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  <a:latin typeface="Comic Sans MS" panose="030F0702030302020204" pitchFamily="66" charset="0"/>
              </a:rPr>
              <a:t>upstairs</a:t>
            </a:r>
            <a:endParaRPr lang="ru-RU" sz="24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0" name="Выноска 1 29"/>
          <p:cNvSpPr/>
          <p:nvPr/>
        </p:nvSpPr>
        <p:spPr>
          <a:xfrm rot="5400000">
            <a:off x="4295387" y="1467580"/>
            <a:ext cx="527326" cy="1829526"/>
          </a:xfrm>
          <a:prstGeom prst="borderCallout1">
            <a:avLst>
              <a:gd name="adj1" fmla="val -536"/>
              <a:gd name="adj2" fmla="val 93885"/>
              <a:gd name="adj3" fmla="val -43238"/>
              <a:gd name="adj4" fmla="val 111507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Выноска 1 30"/>
          <p:cNvSpPr/>
          <p:nvPr/>
        </p:nvSpPr>
        <p:spPr>
          <a:xfrm rot="5400000">
            <a:off x="1537211" y="1716484"/>
            <a:ext cx="577632" cy="2562737"/>
          </a:xfrm>
          <a:prstGeom prst="borderCallout1">
            <a:avLst>
              <a:gd name="adj1" fmla="val 272"/>
              <a:gd name="adj2" fmla="val 75230"/>
              <a:gd name="adj3" fmla="val -121774"/>
              <a:gd name="adj4" fmla="val 39034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Выноска 1 31"/>
          <p:cNvSpPr/>
          <p:nvPr/>
        </p:nvSpPr>
        <p:spPr>
          <a:xfrm rot="5400000">
            <a:off x="5814001" y="5219323"/>
            <a:ext cx="577632" cy="2172952"/>
          </a:xfrm>
          <a:prstGeom prst="borderCallout1">
            <a:avLst>
              <a:gd name="adj1" fmla="val 62003"/>
              <a:gd name="adj2" fmla="val 245"/>
              <a:gd name="adj3" fmla="val 18855"/>
              <a:gd name="adj4" fmla="val -324780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Выноска 1 33"/>
          <p:cNvSpPr/>
          <p:nvPr/>
        </p:nvSpPr>
        <p:spPr>
          <a:xfrm rot="5400000">
            <a:off x="7323903" y="4230047"/>
            <a:ext cx="577632" cy="2452958"/>
          </a:xfrm>
          <a:prstGeom prst="borderCallout1">
            <a:avLst>
              <a:gd name="adj1" fmla="val 62003"/>
              <a:gd name="adj2" fmla="val 245"/>
              <a:gd name="adj3" fmla="val 68826"/>
              <a:gd name="adj4" fmla="val -174811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16129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04560" y="317818"/>
            <a:ext cx="3215640" cy="817562"/>
          </a:xfr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John’s house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4" name="Выноска 1 3"/>
          <p:cNvSpPr/>
          <p:nvPr/>
        </p:nvSpPr>
        <p:spPr>
          <a:xfrm rot="5400000">
            <a:off x="4781218" y="3644948"/>
            <a:ext cx="527328" cy="2216536"/>
          </a:xfrm>
          <a:prstGeom prst="borderCallout1">
            <a:avLst>
              <a:gd name="adj1" fmla="val 62003"/>
              <a:gd name="adj2" fmla="val 245"/>
              <a:gd name="adj3" fmla="val 100485"/>
              <a:gd name="adj4" fmla="val -59874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Выноска 1 7"/>
          <p:cNvSpPr/>
          <p:nvPr/>
        </p:nvSpPr>
        <p:spPr>
          <a:xfrm rot="5400000">
            <a:off x="3374919" y="2683784"/>
            <a:ext cx="746760" cy="2263566"/>
          </a:xfrm>
          <a:prstGeom prst="borderCallout1">
            <a:avLst>
              <a:gd name="adj1" fmla="val 62003"/>
              <a:gd name="adj2" fmla="val 245"/>
              <a:gd name="adj3" fmla="val -64422"/>
              <a:gd name="adj4" fmla="val -41994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Выноска 1 8"/>
          <p:cNvSpPr/>
          <p:nvPr/>
        </p:nvSpPr>
        <p:spPr>
          <a:xfrm rot="5400000">
            <a:off x="7127733" y="1496286"/>
            <a:ext cx="746760" cy="2499360"/>
          </a:xfrm>
          <a:prstGeom prst="borderCallout1">
            <a:avLst>
              <a:gd name="adj1" fmla="val 52016"/>
              <a:gd name="adj2" fmla="val -1044"/>
              <a:gd name="adj3" fmla="val 36913"/>
              <a:gd name="adj4" fmla="val -168953"/>
            </a:avLst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Выноска 1 9"/>
          <p:cNvSpPr/>
          <p:nvPr/>
        </p:nvSpPr>
        <p:spPr>
          <a:xfrm rot="5400000">
            <a:off x="10557865" y="3111670"/>
            <a:ext cx="746760" cy="2295154"/>
          </a:xfrm>
          <a:prstGeom prst="borderCallout1">
            <a:avLst>
              <a:gd name="adj1" fmla="val 46955"/>
              <a:gd name="adj2" fmla="val -6630"/>
              <a:gd name="adj3" fmla="val 49389"/>
              <a:gd name="adj4" fmla="val -108373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Выноска 1 10"/>
          <p:cNvSpPr/>
          <p:nvPr/>
        </p:nvSpPr>
        <p:spPr>
          <a:xfrm rot="5400000">
            <a:off x="1027267" y="5294217"/>
            <a:ext cx="552462" cy="1845641"/>
          </a:xfrm>
          <a:prstGeom prst="borderCallout1">
            <a:avLst>
              <a:gd name="adj1" fmla="val 83857"/>
              <a:gd name="adj2" fmla="val -768"/>
              <a:gd name="adj3" fmla="val 61139"/>
              <a:gd name="adj4" fmla="val -135047"/>
            </a:avLst>
          </a:prstGeom>
          <a:solidFill>
            <a:srgbClr val="E3A5CA"/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Выноска 1 11"/>
          <p:cNvSpPr/>
          <p:nvPr/>
        </p:nvSpPr>
        <p:spPr>
          <a:xfrm rot="5400000">
            <a:off x="10474579" y="1630324"/>
            <a:ext cx="746760" cy="2198370"/>
          </a:xfrm>
          <a:prstGeom prst="borderCallout1">
            <a:avLst>
              <a:gd name="adj1" fmla="val 62003"/>
              <a:gd name="adj2" fmla="val 245"/>
              <a:gd name="adj3" fmla="val 166209"/>
              <a:gd name="adj4" fmla="val -159823"/>
            </a:avLst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Выноска 1 12"/>
          <p:cNvSpPr/>
          <p:nvPr/>
        </p:nvSpPr>
        <p:spPr>
          <a:xfrm rot="5400000">
            <a:off x="10539895" y="4613928"/>
            <a:ext cx="746760" cy="2292241"/>
          </a:xfrm>
          <a:prstGeom prst="borderCallout1">
            <a:avLst>
              <a:gd name="adj1" fmla="val 48194"/>
              <a:gd name="adj2" fmla="val -9207"/>
              <a:gd name="adj3" fmla="val 50327"/>
              <a:gd name="adj4" fmla="val -105259"/>
            </a:avLst>
          </a:prstGeom>
          <a:solidFill>
            <a:srgbClr val="E3A5CA"/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Выноска 1 13"/>
          <p:cNvSpPr/>
          <p:nvPr/>
        </p:nvSpPr>
        <p:spPr>
          <a:xfrm rot="5400000">
            <a:off x="3093537" y="4620918"/>
            <a:ext cx="604604" cy="1536383"/>
          </a:xfrm>
          <a:prstGeom prst="borderCallout1">
            <a:avLst>
              <a:gd name="adj1" fmla="val 62003"/>
              <a:gd name="adj2" fmla="val 245"/>
              <a:gd name="adj3" fmla="val 44547"/>
              <a:gd name="adj4" fmla="val -150282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Выноска 1 14"/>
          <p:cNvSpPr/>
          <p:nvPr/>
        </p:nvSpPr>
        <p:spPr>
          <a:xfrm rot="5400000">
            <a:off x="1323409" y="4161889"/>
            <a:ext cx="623776" cy="1485650"/>
          </a:xfrm>
          <a:prstGeom prst="borderCallout1">
            <a:avLst>
              <a:gd name="adj1" fmla="val 62003"/>
              <a:gd name="adj2" fmla="val 245"/>
              <a:gd name="adj3" fmla="val -41016"/>
              <a:gd name="adj4" fmla="val -60547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A Living room</a:t>
            </a:r>
            <a:endParaRPr lang="ru-RU" sz="20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6" name="Выноска 1 15"/>
          <p:cNvSpPr/>
          <p:nvPr/>
        </p:nvSpPr>
        <p:spPr>
          <a:xfrm rot="5400000">
            <a:off x="7195865" y="2614502"/>
            <a:ext cx="746760" cy="2366010"/>
          </a:xfrm>
          <a:prstGeom prst="borderCallout1">
            <a:avLst>
              <a:gd name="adj1" fmla="val 62003"/>
              <a:gd name="adj2" fmla="val 245"/>
              <a:gd name="adj3" fmla="val 49996"/>
              <a:gd name="adj4" fmla="val -37160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Выноска 1 16"/>
          <p:cNvSpPr/>
          <p:nvPr/>
        </p:nvSpPr>
        <p:spPr>
          <a:xfrm rot="5400000">
            <a:off x="4072890" y="-108913"/>
            <a:ext cx="762000" cy="3398520"/>
          </a:xfrm>
          <a:prstGeom prst="borderCallout1">
            <a:avLst>
              <a:gd name="adj1" fmla="val 62003"/>
              <a:gd name="adj2" fmla="val 245"/>
              <a:gd name="adj3" fmla="val 6906"/>
              <a:gd name="adj4" fmla="val -67922"/>
            </a:avLst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28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Made of bricks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18" name="Выноска 1 17"/>
          <p:cNvSpPr/>
          <p:nvPr/>
        </p:nvSpPr>
        <p:spPr>
          <a:xfrm rot="5400000">
            <a:off x="1710690" y="-909935"/>
            <a:ext cx="746760" cy="3276600"/>
          </a:xfrm>
          <a:prstGeom prst="borderCallout1">
            <a:avLst>
              <a:gd name="adj1" fmla="val 62003"/>
              <a:gd name="adj2" fmla="val 245"/>
              <a:gd name="adj3" fmla="val -69852"/>
              <a:gd name="adj4" fmla="val 649"/>
            </a:avLst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3200" b="1" dirty="0">
                <a:solidFill>
                  <a:schemeClr val="accent6">
                    <a:lumMod val="50000"/>
                  </a:schemeClr>
                </a:solidFill>
                <a:latin typeface="Comic Sans MS" panose="030F0702030302020204" pitchFamily="66" charset="0"/>
              </a:rPr>
              <a:t>Semi-detached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791852" y="3549087"/>
            <a:ext cx="20524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  <a:latin typeface="Comic Sans MS" panose="030F0702030302020204" pitchFamily="66" charset="0"/>
              </a:rPr>
              <a:t>downstairs</a:t>
            </a:r>
            <a:endParaRPr lang="ru-RU" sz="28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019124" y="4508502"/>
            <a:ext cx="2164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  <a:latin typeface="Comic Sans MS" panose="030F0702030302020204" pitchFamily="66" charset="0"/>
              </a:rPr>
              <a:t>A bathroom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965531" y="2463255"/>
            <a:ext cx="16792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2060"/>
                </a:solidFill>
                <a:latin typeface="Comic Sans MS" panose="030F0702030302020204" pitchFamily="66" charset="0"/>
              </a:rPr>
              <a:t>outside</a:t>
            </a:r>
            <a:endParaRPr lang="ru-RU" sz="28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887566" y="2372586"/>
            <a:ext cx="13487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  <a:latin typeface="Comic Sans MS" panose="030F0702030302020204" pitchFamily="66" charset="0"/>
              </a:rPr>
              <a:t>inside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2616516" y="5182857"/>
            <a:ext cx="14026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C00000"/>
                </a:solidFill>
                <a:latin typeface="Comic Sans MS" panose="030F0702030302020204" pitchFamily="66" charset="0"/>
              </a:rPr>
              <a:t>A kitchen</a:t>
            </a:r>
            <a:endParaRPr lang="ru-RU" sz="20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97766" y="6016982"/>
            <a:ext cx="17754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7030A0"/>
                </a:solidFill>
                <a:latin typeface="Comic Sans MS" panose="030F0702030302020204" pitchFamily="66" charset="0"/>
              </a:rPr>
              <a:t>No fireplace</a:t>
            </a:r>
            <a:endParaRPr lang="ru-RU" sz="2000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883893" y="3563808"/>
            <a:ext cx="1866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  <a:latin typeface="Comic Sans MS" panose="030F0702030302020204" pitchFamily="66" charset="0"/>
              </a:rPr>
              <a:t>upstairs</a:t>
            </a:r>
            <a:endParaRPr lang="ru-RU" sz="24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0" name="Выноска 1 29"/>
          <p:cNvSpPr/>
          <p:nvPr/>
        </p:nvSpPr>
        <p:spPr>
          <a:xfrm rot="5400000">
            <a:off x="4295387" y="1467580"/>
            <a:ext cx="527326" cy="1829526"/>
          </a:xfrm>
          <a:prstGeom prst="borderCallout1">
            <a:avLst>
              <a:gd name="adj1" fmla="val -536"/>
              <a:gd name="adj2" fmla="val 93885"/>
              <a:gd name="adj3" fmla="val -43238"/>
              <a:gd name="adj4" fmla="val 111507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Выноска 1 30"/>
          <p:cNvSpPr/>
          <p:nvPr/>
        </p:nvSpPr>
        <p:spPr>
          <a:xfrm rot="5400000">
            <a:off x="1537211" y="1716484"/>
            <a:ext cx="577632" cy="2562737"/>
          </a:xfrm>
          <a:prstGeom prst="borderCallout1">
            <a:avLst>
              <a:gd name="adj1" fmla="val 272"/>
              <a:gd name="adj2" fmla="val 75230"/>
              <a:gd name="adj3" fmla="val -121774"/>
              <a:gd name="adj4" fmla="val 39034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Выноска 1 31"/>
          <p:cNvSpPr/>
          <p:nvPr/>
        </p:nvSpPr>
        <p:spPr>
          <a:xfrm rot="5400000">
            <a:off x="5864334" y="5224826"/>
            <a:ext cx="577632" cy="2172952"/>
          </a:xfrm>
          <a:prstGeom prst="borderCallout1">
            <a:avLst>
              <a:gd name="adj1" fmla="val 62003"/>
              <a:gd name="adj2" fmla="val 245"/>
              <a:gd name="adj3" fmla="val 18855"/>
              <a:gd name="adj4" fmla="val -324780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Выноска 1 33"/>
          <p:cNvSpPr/>
          <p:nvPr/>
        </p:nvSpPr>
        <p:spPr>
          <a:xfrm rot="5400000">
            <a:off x="7323903" y="4230047"/>
            <a:ext cx="577632" cy="2452958"/>
          </a:xfrm>
          <a:prstGeom prst="borderCallout1">
            <a:avLst>
              <a:gd name="adj1" fmla="val 62003"/>
              <a:gd name="adj2" fmla="val 245"/>
              <a:gd name="adj3" fmla="val 68826"/>
              <a:gd name="adj4" fmla="val -174811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323121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391e8af9bcf6d765666a6e2d9c8833f21e740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289</Words>
  <Application>Microsoft Office PowerPoint</Application>
  <PresentationFormat>Широкоэкранный</PresentationFormat>
  <Paragraphs>127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Comic Sans MS</vt:lpstr>
      <vt:lpstr>Тема Office</vt:lpstr>
      <vt:lpstr>  Spotlight 5  Module 3d A typical English House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Model Answer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SPecialiST</dc:creator>
  <cp:lastModifiedBy>Elena Plaxina</cp:lastModifiedBy>
  <cp:revision>31</cp:revision>
  <dcterms:created xsi:type="dcterms:W3CDTF">2016-11-09T19:59:49Z</dcterms:created>
  <dcterms:modified xsi:type="dcterms:W3CDTF">2024-01-08T17:13:32Z</dcterms:modified>
</cp:coreProperties>
</file>