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7" r:id="rId5"/>
    <p:sldId id="259" r:id="rId6"/>
    <p:sldId id="262" r:id="rId7"/>
    <p:sldId id="261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65" r:id="rId17"/>
    <p:sldId id="272" r:id="rId18"/>
    <p:sldId id="274" r:id="rId19"/>
    <p:sldId id="273" r:id="rId20"/>
    <p:sldId id="275" r:id="rId21"/>
    <p:sldId id="277" r:id="rId22"/>
    <p:sldId id="260" r:id="rId23"/>
    <p:sldId id="279" r:id="rId24"/>
    <p:sldId id="280" r:id="rId25"/>
    <p:sldId id="281" r:id="rId26"/>
    <p:sldId id="282" r:id="rId27"/>
    <p:sldId id="284" r:id="rId28"/>
    <p:sldId id="286" r:id="rId29"/>
    <p:sldId id="285" r:id="rId30"/>
    <p:sldId id="28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D268-D192-452A-A37D-857CAC10F6BB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E0AB3-AEB7-4258-BDC6-6D0A821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448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D268-D192-452A-A37D-857CAC10F6BB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E0AB3-AEB7-4258-BDC6-6D0A821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676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D268-D192-452A-A37D-857CAC10F6BB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E0AB3-AEB7-4258-BDC6-6D0A821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104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D268-D192-452A-A37D-857CAC10F6BB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E0AB3-AEB7-4258-BDC6-6D0A821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428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D268-D192-452A-A37D-857CAC10F6BB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E0AB3-AEB7-4258-BDC6-6D0A821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915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D268-D192-452A-A37D-857CAC10F6BB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E0AB3-AEB7-4258-BDC6-6D0A821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434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D268-D192-452A-A37D-857CAC10F6BB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E0AB3-AEB7-4258-BDC6-6D0A821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084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D268-D192-452A-A37D-857CAC10F6BB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E0AB3-AEB7-4258-BDC6-6D0A821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231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D268-D192-452A-A37D-857CAC10F6BB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E0AB3-AEB7-4258-BDC6-6D0A821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011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D268-D192-452A-A37D-857CAC10F6BB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E0AB3-AEB7-4258-BDC6-6D0A821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885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D268-D192-452A-A37D-857CAC10F6BB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E0AB3-AEB7-4258-BDC6-6D0A821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655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9D268-D192-452A-A37D-857CAC10F6BB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E0AB3-AEB7-4258-BDC6-6D0A82179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657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2259683"/>
          </a:xfrm>
        </p:spPr>
        <p:txBody>
          <a:bodyPr>
            <a:normAutofit fontScale="90000"/>
          </a:bodyPr>
          <a:lstStyle/>
          <a:p>
            <a:r>
              <a:rPr lang="en-US" sz="67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Unit 6</a:t>
            </a:r>
            <a:br>
              <a:rPr lang="en-US" sz="67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n-US" sz="67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 like living in my hometown</a:t>
            </a:r>
            <a:r>
              <a:rPr lang="ru-RU" sz="67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.</a:t>
            </a:r>
            <a:r>
              <a:rPr lang="en-US" sz="67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326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7"/>
            <a:ext cx="8892480" cy="76944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My grandma likes going to the…</a:t>
            </a:r>
            <a:endParaRPr lang="ru-RU" sz="4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2584" y="5445224"/>
            <a:ext cx="6912768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…library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Изображение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12646"/>
            <a:ext cx="5544616" cy="378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690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96944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My cousin likes going to the….</a:t>
            </a:r>
            <a:endParaRPr lang="ru-RU" sz="4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9152" y="5301208"/>
            <a:ext cx="6912768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…zoo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Изображение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211" y="1412776"/>
            <a:ext cx="5520650" cy="357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690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96944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My uncle likes going to a….</a:t>
            </a:r>
            <a:endParaRPr lang="ru-RU" sz="4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9152" y="5157192"/>
            <a:ext cx="6912768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…swimming pool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Изображение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340768"/>
            <a:ext cx="4938483" cy="354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212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96944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My aunt likes going to a….</a:t>
            </a:r>
            <a:endParaRPr lang="ru-RU" sz="4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9152" y="5301208"/>
            <a:ext cx="6912768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…supermarket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68" y="1700808"/>
            <a:ext cx="7092280" cy="315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2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96944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My dog likes going to the….</a:t>
            </a:r>
            <a:endParaRPr lang="ru-RU" sz="4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5500048"/>
            <a:ext cx="6912768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…park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Изображение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440" y="1313304"/>
            <a:ext cx="5435164" cy="3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374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96944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My teacher likes going to a….</a:t>
            </a:r>
            <a:endParaRPr lang="ru-RU" sz="4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9152" y="5301208"/>
            <a:ext cx="6912768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…museum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Изображение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780" y="1412776"/>
            <a:ext cx="6018456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606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317840"/>
            <a:ext cx="8964488" cy="76944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My </a:t>
            </a:r>
            <a:r>
              <a:rPr lang="en-US" sz="4400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father</a:t>
            </a:r>
            <a:r>
              <a:rPr lang="en-US" sz="4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doesn’t like going to a … </a:t>
            </a:r>
            <a:endParaRPr lang="ru-RU" sz="4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9152" y="5373216"/>
            <a:ext cx="6912768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…funfair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928" y="1087281"/>
            <a:ext cx="6625216" cy="405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13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317840"/>
            <a:ext cx="8964488" cy="144655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My </a:t>
            </a:r>
            <a:r>
              <a:rPr lang="en-US" sz="4400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mother</a:t>
            </a:r>
            <a:r>
              <a:rPr lang="en-US" sz="4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doesn’t like going to a … </a:t>
            </a:r>
            <a:endParaRPr lang="ru-RU" sz="4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5373216"/>
            <a:ext cx="6912768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…toy shop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" name="Изображение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59797"/>
            <a:ext cx="4743621" cy="3530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290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317840"/>
            <a:ext cx="8964488" cy="144655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My </a:t>
            </a:r>
            <a:r>
              <a:rPr lang="en-US" sz="4400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brother</a:t>
            </a:r>
            <a:r>
              <a:rPr lang="en-US" sz="4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doesn’t like going to a … </a:t>
            </a:r>
            <a:endParaRPr lang="ru-RU" sz="4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5373216"/>
            <a:ext cx="6912768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…pet shop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" name="Изображение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406" y="1844038"/>
            <a:ext cx="4654684" cy="345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084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317840"/>
            <a:ext cx="8964488" cy="144655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My </a:t>
            </a:r>
            <a:r>
              <a:rPr lang="en-US" sz="4400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sister</a:t>
            </a:r>
            <a:r>
              <a:rPr lang="en-US" sz="4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doesn’t like going to the … </a:t>
            </a:r>
            <a:endParaRPr lang="ru-RU" sz="4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5373216"/>
            <a:ext cx="6912768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…hospital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" name="Изображение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284" y="1844824"/>
            <a:ext cx="5856506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95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2001"/>
            <a:ext cx="8382373" cy="5445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170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317840"/>
            <a:ext cx="8964488" cy="76944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My </a:t>
            </a:r>
            <a:r>
              <a:rPr lang="en-US" sz="4400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uncle</a:t>
            </a:r>
            <a:r>
              <a:rPr lang="en-US" sz="4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doesn’t like going to a … </a:t>
            </a:r>
            <a:endParaRPr lang="ru-RU" sz="4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5373216"/>
            <a:ext cx="7848872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…shopping </a:t>
            </a:r>
            <a:r>
              <a:rPr lang="en-US" sz="66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centre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" name="Изображение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40768"/>
            <a:ext cx="5637594" cy="383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312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317840"/>
            <a:ext cx="8964488" cy="70788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My </a:t>
            </a:r>
            <a:r>
              <a:rPr lang="en-US" sz="4000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cousin</a:t>
            </a:r>
            <a:r>
              <a:rPr lang="en-US" sz="4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doesn’t like going to a … </a:t>
            </a:r>
            <a:endParaRPr lang="ru-RU" sz="4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5373216"/>
            <a:ext cx="7848872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…bus station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196752"/>
            <a:ext cx="5481806" cy="3788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6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41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48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71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7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0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260647"/>
            <a:ext cx="7380820" cy="707886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Has </a:t>
            </a:r>
            <a:r>
              <a:rPr lang="en-US" sz="2000" u="sng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your town </a:t>
            </a:r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got a swimming pool? – Yes, It has.</a:t>
            </a:r>
          </a:p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Has </a:t>
            </a:r>
            <a:r>
              <a:rPr lang="en-US" sz="2000" u="sng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your town</a:t>
            </a:r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got a train station? – No, It hasn’t.</a:t>
            </a:r>
            <a:endParaRPr lang="ru-RU" sz="2000" dirty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 descr="C:\Users\KondratyevaEA\Desktop\уроки\Новая папка\Меркулова Шипуново СОШ №1\Приложение\пример карты город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78917"/>
            <a:ext cx="9144000" cy="56722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1813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08" y="3501008"/>
            <a:ext cx="8446489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42" y="329578"/>
            <a:ext cx="8595855" cy="29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19686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988" y="323850"/>
            <a:ext cx="4772025" cy="621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925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" y="1276350"/>
            <a:ext cx="7372350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643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399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791707"/>
            <a:ext cx="5511552" cy="585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29671"/>
            <a:ext cx="8280920" cy="52322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Look at the map.  What </a:t>
            </a:r>
            <a:r>
              <a:rPr lang="en-US" sz="2800" dirty="0" smtClean="0"/>
              <a:t>is </a:t>
            </a:r>
            <a:r>
              <a:rPr lang="en-US" sz="2800" dirty="0" smtClean="0"/>
              <a:t>there in Andy’s town?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73922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7084" y="188640"/>
            <a:ext cx="8136904" cy="1015663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 like going to …</a:t>
            </a:r>
            <a:endParaRPr lang="ru-RU" sz="6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1934" y="5522912"/>
            <a:ext cx="6912768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 school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33"/>
          <a:stretch/>
        </p:blipFill>
        <p:spPr>
          <a:xfrm>
            <a:off x="843250" y="1628800"/>
            <a:ext cx="7284572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29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52" y="332656"/>
            <a:ext cx="8820472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My sister likes going to </a:t>
            </a:r>
            <a:r>
              <a:rPr lang="en-US" sz="5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</a:t>
            </a:r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….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9288" y="5661248"/>
            <a:ext cx="8568952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…Café and pizza restaurant</a:t>
            </a:r>
            <a:endParaRPr lang="ru-RU" sz="4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832" y="1584668"/>
            <a:ext cx="6033864" cy="402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08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96944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My mother likes going to a….</a:t>
            </a:r>
            <a:endParaRPr lang="ru-RU" sz="4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9152" y="5157192"/>
            <a:ext cx="6912768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 theatre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396" y="1340768"/>
            <a:ext cx="5448280" cy="3625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02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96944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My father likes going to the….</a:t>
            </a:r>
            <a:endParaRPr lang="ru-RU" sz="4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7604" y="5301208"/>
            <a:ext cx="6912768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 cinema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263361"/>
            <a:ext cx="5400600" cy="389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74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96944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My brother likes going to a….</a:t>
            </a:r>
            <a:endParaRPr lang="ru-RU" sz="4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6872" y="5445224"/>
            <a:ext cx="6912768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…playground</a:t>
            </a:r>
            <a:endParaRPr lang="ru-RU" sz="6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264168"/>
            <a:ext cx="5472608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97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208</Words>
  <Application>Microsoft Office PowerPoint</Application>
  <PresentationFormat>Экран (4:3)</PresentationFormat>
  <Paragraphs>38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 Unicode MS</vt:lpstr>
      <vt:lpstr>Arial</vt:lpstr>
      <vt:lpstr>Calibri</vt:lpstr>
      <vt:lpstr>Comic Sans MS</vt:lpstr>
      <vt:lpstr>Тема Office</vt:lpstr>
      <vt:lpstr>Unit 6 I like living in my hometown.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6 This is where I live</dc:title>
  <dc:creator>Юлия</dc:creator>
  <cp:lastModifiedBy>Пользователь Windows</cp:lastModifiedBy>
  <cp:revision>24</cp:revision>
  <dcterms:created xsi:type="dcterms:W3CDTF">2022-03-15T13:29:31Z</dcterms:created>
  <dcterms:modified xsi:type="dcterms:W3CDTF">2022-03-18T10:56:35Z</dcterms:modified>
</cp:coreProperties>
</file>