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6" r:id="rId9"/>
    <p:sldId id="263" r:id="rId10"/>
    <p:sldId id="267" r:id="rId11"/>
    <p:sldId id="268" r:id="rId12"/>
    <p:sldId id="269" r:id="rId13"/>
    <p:sldId id="270" r:id="rId14"/>
    <p:sldId id="271" r:id="rId15"/>
    <p:sldId id="264" r:id="rId16"/>
    <p:sldId id="272" r:id="rId17"/>
    <p:sldId id="273" r:id="rId18"/>
    <p:sldId id="25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2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naborshiki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sun9-9.userapi.com/impg/Qt67M7Sc_jZyjEbjJil8GlI9cMLOV8dLnSskYA/GGkc4I1JZyE.jpg?size=604x340&amp;quality=96&amp;sign=322bc4981ccae7244d605ef6e346081f&amp;c_uniq_tag=xByWZhcIb5iyXSWGD_FKjdKSKzsHYiNWuZ9a5o-HMhk&amp;type=album" TargetMode="External"/><Relationship Id="rId3" Type="http://schemas.openxmlformats.org/officeDocument/2006/relationships/hyperlink" Target="https://fsd.kopilkaurokov.ru/up/html/2022/02/11/k_6206181276364/img_user_file_6206181339b41_2.jpg" TargetMode="External"/><Relationship Id="rId7" Type="http://schemas.openxmlformats.org/officeDocument/2006/relationships/hyperlink" Target="http://image2.slideserve.com/5229070/slide16-l.jpg" TargetMode="External"/><Relationship Id="rId2" Type="http://schemas.openxmlformats.org/officeDocument/2006/relationships/hyperlink" Target="https://razgovor.edsoo.ru/topic/77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.ytimg.com/vi/gT3E4WzyZFU/hqdefault.jpg" TargetMode="External"/><Relationship Id="rId5" Type="http://schemas.openxmlformats.org/officeDocument/2006/relationships/hyperlink" Target="https://ruvera.ru/data/img/content/1530866130.304vustavka_oktoih.JPG" TargetMode="External"/><Relationship Id="rId10" Type="http://schemas.openxmlformats.org/officeDocument/2006/relationships/hyperlink" Target="https://shareslide.ru/img/thumbs/d37a0e73748d45d0ab360a1b14a188a8-800x.jpg" TargetMode="External"/><Relationship Id="rId4" Type="http://schemas.openxmlformats.org/officeDocument/2006/relationships/hyperlink" Target="https://shareslide.ru/img/thumbs/704bf1b8a64801fa3d18c1c7acbf81b6-800x.jpg" TargetMode="External"/><Relationship Id="rId9" Type="http://schemas.openxmlformats.org/officeDocument/2006/relationships/hyperlink" Target="https://shareslide.ru/img/thumbs/fe9921f391cd7c9444e0850feb2e0263-800x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azbuka_par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43;&#1086;&#1074;&#1086;&#1088;&#1080;&#1084;%20&#1086;%20&#1074;&#1072;&#1078;&#1085;&#1086;&#1084;%20&#1089;%20&#1040;.&#1040;.&#1059;&#1089;&#1072;&#1095;&#1077;&#1074;&#1099;&#1084;.mp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1048;&#1074;&#1072;&#1085;%20&#1060;&#1105;&#1076;&#1086;&#1088;&#1086;&#1074;.mp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РАЗГОВОРЫ О ВАЖНОМ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0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8" y="1628800"/>
            <a:ext cx="4419675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545" y="1628800"/>
            <a:ext cx="3950387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2985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24" y="167813"/>
            <a:ext cx="2592288" cy="346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7813"/>
            <a:ext cx="2537123" cy="3484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68" y="3212976"/>
            <a:ext cx="2808312" cy="342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159" y="3252118"/>
            <a:ext cx="2779847" cy="360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679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36712"/>
            <a:ext cx="9001000" cy="5063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344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3088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835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83" y="123817"/>
            <a:ext cx="2720066" cy="380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02098"/>
            <a:ext cx="3024336" cy="375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3817"/>
            <a:ext cx="3200834" cy="467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3129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Интерактивное задание №2 «Наборщики».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89240"/>
            <a:ext cx="8229600" cy="536923"/>
          </a:xfrm>
        </p:spPr>
        <p:txBody>
          <a:bodyPr>
            <a:normAutofit lnSpcReduction="10000"/>
          </a:bodyPr>
          <a:lstStyle/>
          <a:p>
            <a:r>
              <a:rPr lang="en-US" dirty="0" err="1" smtClean="0">
                <a:hlinkClick r:id="rId2" action="ppaction://hlinkfile"/>
              </a:rPr>
              <a:t>naborshiki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3879776" cy="387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752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92" y="116632"/>
            <a:ext cx="8811096" cy="6608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587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500" b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  <a:t>Организация выполнения творческого задания </a:t>
            </a:r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ru-RU" sz="25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</a:br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  <a:t>«</a:t>
            </a:r>
            <a:r>
              <a:rPr lang="ru-RU" sz="2500" b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  <a:t>Парад букв» </a:t>
            </a:r>
            <a:r>
              <a:rPr lang="ru-RU" sz="25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ru-RU" sz="25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+mn-ea"/>
                <a:cs typeface="+mn-cs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Сначала каждый из вас возьмёт два листа цветной бумаги и подготовит свой фрагмент для парада букв. Важно, чтобы в параде приняли участие все буквы алфавита, поэтому распределим их между собой. </a:t>
            </a:r>
          </a:p>
          <a:p>
            <a:r>
              <a:rPr lang="ru-RU" dirty="0">
                <a:solidFill>
                  <a:srgbClr val="000000"/>
                </a:solidFill>
                <a:latin typeface="Times New Roman"/>
              </a:rPr>
              <a:t>Выбрав букву, согните лист пополам, а потом на одном листе вы напишите букву и вырежьте по контуру. </a:t>
            </a:r>
          </a:p>
          <a:p>
            <a:r>
              <a:rPr lang="ru-RU" dirty="0">
                <a:solidFill>
                  <a:srgbClr val="000000"/>
                </a:solidFill>
                <a:latin typeface="Times New Roman"/>
              </a:rPr>
              <a:t>Затем вам надо найти одноклассника, подготовившего букву, которая в алфавите стоит по соседству от вашей и соедините две буквы. А потом мы склеим все пары букв, помня о порядке букв в алфавите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285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Использованные ресурсы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hlinkClick r:id="rId2"/>
              </a:rPr>
              <a:t>https://razgovor.edsoo.ru/topic/77</a:t>
            </a:r>
            <a:r>
              <a:rPr lang="en-US" sz="1800" dirty="0" smtClean="0">
                <a:hlinkClick r:id="rId2"/>
              </a:rPr>
              <a:t>/</a:t>
            </a:r>
            <a:endParaRPr lang="ru-RU" sz="1800" dirty="0" smtClean="0"/>
          </a:p>
          <a:p>
            <a:r>
              <a:rPr lang="en-US" sz="1800" dirty="0" smtClean="0">
                <a:hlinkClick r:id="rId3"/>
              </a:rPr>
              <a:t>https</a:t>
            </a:r>
            <a:r>
              <a:rPr lang="en-US" sz="1800" dirty="0">
                <a:hlinkClick r:id="rId3"/>
              </a:rPr>
              <a:t>://</a:t>
            </a:r>
            <a:r>
              <a:rPr lang="en-US" sz="1800" dirty="0" smtClean="0">
                <a:hlinkClick r:id="rId3"/>
              </a:rPr>
              <a:t>fsd.kopilkaurokov.ru/up/html/2022/02/11/k_6206181276364/img_user_file_6206181339b41_2.jpg</a:t>
            </a:r>
            <a:endParaRPr lang="ru-RU" sz="1800" dirty="0" smtClean="0"/>
          </a:p>
          <a:p>
            <a:r>
              <a:rPr lang="en-US" sz="1800" dirty="0">
                <a:hlinkClick r:id="rId4"/>
              </a:rPr>
              <a:t>https://</a:t>
            </a:r>
            <a:r>
              <a:rPr lang="en-US" sz="1800" dirty="0" smtClean="0">
                <a:hlinkClick r:id="rId4"/>
              </a:rPr>
              <a:t>shareslide.ru/img/thumbs/704bf1b8a64801fa3d18c1c7acbf81b6-800x.jpg</a:t>
            </a:r>
            <a:endParaRPr lang="ru-RU" sz="1800" dirty="0" smtClean="0"/>
          </a:p>
          <a:p>
            <a:r>
              <a:rPr lang="en-US" sz="1800" dirty="0" smtClean="0">
                <a:hlinkClick r:id="rId5"/>
              </a:rPr>
              <a:t>https</a:t>
            </a:r>
            <a:r>
              <a:rPr lang="en-US" sz="1800" dirty="0">
                <a:hlinkClick r:id="rId5"/>
              </a:rPr>
              <a:t>://</a:t>
            </a:r>
            <a:r>
              <a:rPr lang="en-US" sz="1800" dirty="0" smtClean="0">
                <a:hlinkClick r:id="rId5"/>
              </a:rPr>
              <a:t>ruvera.ru/data/img/content/1530866130.304vustavka_oktoih.JPG</a:t>
            </a:r>
            <a:endParaRPr lang="ru-RU" sz="1800" dirty="0" smtClean="0"/>
          </a:p>
          <a:p>
            <a:r>
              <a:rPr lang="en-US" sz="1800" dirty="0" smtClean="0">
                <a:hlinkClick r:id="rId6"/>
              </a:rPr>
              <a:t>https</a:t>
            </a:r>
            <a:r>
              <a:rPr lang="en-US" sz="1800" dirty="0">
                <a:hlinkClick r:id="rId6"/>
              </a:rPr>
              <a:t>://</a:t>
            </a:r>
            <a:r>
              <a:rPr lang="en-US" sz="1800" dirty="0" smtClean="0">
                <a:hlinkClick r:id="rId6"/>
              </a:rPr>
              <a:t>i.ytimg.com/vi/gT3E4WzyZFU/hqdefault.jpg</a:t>
            </a:r>
            <a:endParaRPr lang="ru-RU" sz="1800" dirty="0" smtClean="0"/>
          </a:p>
          <a:p>
            <a:r>
              <a:rPr lang="en-US" sz="1800" dirty="0">
                <a:hlinkClick r:id="rId7"/>
              </a:rPr>
              <a:t>http://</a:t>
            </a:r>
            <a:r>
              <a:rPr lang="en-US" sz="1800" dirty="0" smtClean="0">
                <a:hlinkClick r:id="rId7"/>
              </a:rPr>
              <a:t>image2.slideserve.com/5229070/slide16-l.jpg</a:t>
            </a:r>
            <a:endParaRPr lang="ru-RU" sz="1800" dirty="0" smtClean="0"/>
          </a:p>
          <a:p>
            <a:r>
              <a:rPr lang="en-US" sz="1800" dirty="0" smtClean="0">
                <a:hlinkClick r:id="rId8"/>
              </a:rPr>
              <a:t>https</a:t>
            </a:r>
            <a:r>
              <a:rPr lang="en-US" sz="1800" dirty="0">
                <a:hlinkClick r:id="rId8"/>
              </a:rPr>
              <a:t>://</a:t>
            </a:r>
            <a:r>
              <a:rPr lang="en-US" sz="1800" dirty="0" smtClean="0">
                <a:hlinkClick r:id="rId8"/>
              </a:rPr>
              <a:t>sun9-9.userapi.com/impg/Qt67M7Sc_jZyjEbjJil8GlI9cMLOV8dLnSskYA/GGkc4I1JZyE.jpg?size=604x340&amp;quality=96&amp;sign=322bc4981ccae7244d605ef6e346081f&amp;c_uniq_tag=xByWZhcIb5iyXSWGD_FKjdKSKzsHYiNWuZ9a5o-HMhk&amp;type=album</a:t>
            </a:r>
            <a:endParaRPr lang="ru-RU" sz="1800" dirty="0" smtClean="0"/>
          </a:p>
          <a:p>
            <a:r>
              <a:rPr lang="en-US" sz="1800" dirty="0">
                <a:hlinkClick r:id="rId9"/>
              </a:rPr>
              <a:t>https://</a:t>
            </a:r>
            <a:r>
              <a:rPr lang="en-US" sz="1800" dirty="0" smtClean="0">
                <a:hlinkClick r:id="rId9"/>
              </a:rPr>
              <a:t>shareslide.ru/img/thumbs/fe9921f391cd7c9444e0850feb2e0263-800x.jpg</a:t>
            </a:r>
            <a:endParaRPr lang="ru-RU" sz="1800" dirty="0" smtClean="0"/>
          </a:p>
          <a:p>
            <a:r>
              <a:rPr lang="en-US" sz="1800" dirty="0">
                <a:hlinkClick r:id="rId10"/>
              </a:rPr>
              <a:t>https://</a:t>
            </a:r>
            <a:r>
              <a:rPr lang="en-US" sz="1800" dirty="0" smtClean="0">
                <a:hlinkClick r:id="rId10"/>
              </a:rPr>
              <a:t>shareslide.ru/img/thumbs/d37a0e73748d45d0ab360a1b14a188a8-800x.jpg</a:t>
            </a:r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8540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19801" cy="6464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941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Интерактивное задание №1 «Составь пословицы и поговорки».</a:t>
            </a:r>
            <a:br>
              <a:rPr lang="ru-RU" b="1" i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5589240"/>
            <a:ext cx="2880320" cy="536923"/>
          </a:xfrm>
        </p:spPr>
        <p:txBody>
          <a:bodyPr>
            <a:normAutofit lnSpcReduction="10000"/>
          </a:bodyPr>
          <a:lstStyle/>
          <a:p>
            <a:r>
              <a:rPr lang="en-US" dirty="0" err="1" smtClean="0">
                <a:hlinkClick r:id="rId2" action="ppaction://hlinkfile"/>
              </a:rPr>
              <a:t>azbuka_para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1" t="9840" r="1672" b="7594"/>
          <a:stretch/>
        </p:blipFill>
        <p:spPr bwMode="auto">
          <a:xfrm>
            <a:off x="-17704" y="1700808"/>
            <a:ext cx="919888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1608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605" y="6309320"/>
            <a:ext cx="8229600" cy="39290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hlinkClick r:id="rId2" action="ppaction://hlinkfile"/>
              </a:rPr>
              <a:t>Говорим о важном с А.А.Усачевым.mp4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7991384" cy="59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174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27" y="332656"/>
            <a:ext cx="7849605" cy="623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5697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32" y="404664"/>
            <a:ext cx="8446896" cy="604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1939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5900"/>
            <a:ext cx="857250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388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4234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522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37312"/>
            <a:ext cx="8229600" cy="4949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file"/>
              </a:rPr>
              <a:t>Иван Фёдоров.</a:t>
            </a:r>
            <a:r>
              <a:rPr lang="en-US" dirty="0" smtClean="0">
                <a:hlinkClick r:id="rId2" action="ppaction://hlinkfile"/>
              </a:rPr>
              <a:t>mp4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391"/>
            <a:ext cx="8312514" cy="6234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8352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156</Words>
  <Application>Microsoft Office PowerPoint</Application>
  <PresentationFormat>Экран (4:3)</PresentationFormat>
  <Paragraphs>24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РАЗГОВОРЫ О ВАЖНОМ</vt:lpstr>
      <vt:lpstr>Презентация PowerPoint</vt:lpstr>
      <vt:lpstr>Интерактивное задание №1 «Составь пословицы и поговорки».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Иван Фёдоров.mp4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Интерактивное задание №2 «Наборщики».</vt:lpstr>
      <vt:lpstr>Презентация PowerPoint</vt:lpstr>
      <vt:lpstr>Организация выполнения творческого задания  «Парад букв»  </vt:lpstr>
      <vt:lpstr>Использованные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РАЗГОВОРЫ О ВАЖНОМ</dc:title>
  <dc:creator>Владислав Игнатьев</dc:creator>
  <cp:lastModifiedBy>Admin</cp:lastModifiedBy>
  <cp:revision>11</cp:revision>
  <dcterms:created xsi:type="dcterms:W3CDTF">2024-01-08T12:10:10Z</dcterms:created>
  <dcterms:modified xsi:type="dcterms:W3CDTF">2024-01-08T17:01:02Z</dcterms:modified>
</cp:coreProperties>
</file>