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1" r:id="rId3"/>
    <p:sldId id="257" r:id="rId4"/>
    <p:sldId id="260" r:id="rId5"/>
    <p:sldId id="263" r:id="rId6"/>
    <p:sldId id="265" r:id="rId7"/>
    <p:sldId id="264" r:id="rId8"/>
    <p:sldId id="266" r:id="rId9"/>
    <p:sldId id="268" r:id="rId10"/>
    <p:sldId id="267" r:id="rId11"/>
    <p:sldId id="269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72008" y="1124744"/>
            <a:ext cx="4716016" cy="2736304"/>
          </a:xfrm>
          <a:prstGeom prst="round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ru-RU" sz="5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«</a:t>
            </a:r>
            <a:r>
              <a:rPr lang="ru-RU" sz="5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В гостях</a:t>
            </a:r>
            <a:r>
              <a:rPr lang="ru-RU" sz="5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»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Урок социально-бытовой ориентировки 3 класс</a:t>
            </a:r>
            <a:r>
              <a:rPr lang="ru-RU" sz="2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.</a:t>
            </a:r>
            <a:endParaRPr lang="ru-RU" sz="2000" b="1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endParaRPr lang="ru-RU" sz="5400" b="1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endParaRPr lang="ru-RU" sz="5400" b="1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53505625_16-celes-club-p-fon-dlya-prezentatsii-etiket-krasivie-16.jpg"/>
          <p:cNvPicPr>
            <a:picLocks noChangeAspect="1"/>
          </p:cNvPicPr>
          <p:nvPr/>
        </p:nvPicPr>
        <p:blipFill>
          <a:blip r:embed="rId2" cstate="print"/>
          <a:srcRect b="27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70830" y="1124744"/>
            <a:ext cx="7659469" cy="200304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44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У себя – как хочешь,</a:t>
            </a:r>
          </a:p>
          <a:p>
            <a:pPr algn="ctr">
              <a:lnSpc>
                <a:spcPct val="150000"/>
              </a:lnSpc>
            </a:pPr>
            <a:r>
              <a:rPr lang="ru-RU" sz="44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а в гостях – как велят.</a:t>
            </a:r>
            <a:endParaRPr lang="ru-RU" sz="4400" b="1" i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93816" y="0"/>
            <a:ext cx="52870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ЗАДАНИЕ №3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140968"/>
            <a:ext cx="3672408" cy="2466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3717032"/>
            <a:ext cx="3965749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53505625_16-celes-club-p-fon-dlya-prezentatsii-etiket-krasivie-16.jpg"/>
          <p:cNvPicPr>
            <a:picLocks noChangeAspect="1"/>
          </p:cNvPicPr>
          <p:nvPr/>
        </p:nvPicPr>
        <p:blipFill>
          <a:blip r:embed="rId2" cstate="print"/>
          <a:srcRect b="27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40567" y="1124744"/>
            <a:ext cx="752000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36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По правилам хорошего тона</a:t>
            </a:r>
          </a:p>
          <a:p>
            <a:pPr algn="ctr">
              <a:lnSpc>
                <a:spcPct val="150000"/>
              </a:lnSpc>
            </a:pPr>
            <a:r>
              <a:rPr lang="ru-RU" sz="36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в гостях не принято долго </a:t>
            </a:r>
          </a:p>
          <a:p>
            <a:pPr algn="ctr">
              <a:lnSpc>
                <a:spcPct val="150000"/>
              </a:lnSpc>
            </a:pPr>
            <a:r>
              <a:rPr lang="ru-RU" sz="36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задерживаться.</a:t>
            </a:r>
            <a:endParaRPr lang="ru-RU" sz="3600" b="1" i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93816" y="0"/>
            <a:ext cx="52870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ПРАВИЛО №4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573016"/>
            <a:ext cx="5112568" cy="3057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53505625_16-celes-club-p-fon-dlya-prezentatsii-etiket-krasivie-16.jpg"/>
          <p:cNvPicPr>
            <a:picLocks noChangeAspect="1"/>
          </p:cNvPicPr>
          <p:nvPr/>
        </p:nvPicPr>
        <p:blipFill>
          <a:blip r:embed="rId2" cstate="print"/>
          <a:srcRect b="27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13221" y="1124744"/>
            <a:ext cx="597471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36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Как нужно вести себя</a:t>
            </a:r>
          </a:p>
          <a:p>
            <a:pPr algn="ctr">
              <a:lnSpc>
                <a:spcPct val="150000"/>
              </a:lnSpc>
            </a:pPr>
            <a:r>
              <a:rPr lang="ru-RU" sz="36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п</a:t>
            </a:r>
            <a:r>
              <a:rPr lang="ru-RU" sz="36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еред уходом домой?</a:t>
            </a:r>
            <a:endParaRPr lang="ru-RU" sz="3600" b="1" i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93816" y="0"/>
            <a:ext cx="52870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ЗАДАНИЕ №4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573016"/>
            <a:ext cx="5112568" cy="3057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53505625_16-celes-club-p-fon-dlya-prezentatsii-etiket-krasivie-16.jpg"/>
          <p:cNvPicPr>
            <a:picLocks noChangeAspect="1"/>
          </p:cNvPicPr>
          <p:nvPr/>
        </p:nvPicPr>
        <p:blipFill>
          <a:blip r:embed="rId2" cstate="print"/>
          <a:srcRect t="8802" b="27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3506" y="908720"/>
            <a:ext cx="906049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Кто такой гость?</a:t>
            </a:r>
            <a:endParaRPr lang="ru-RU" sz="7200" b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7" y="2132856"/>
            <a:ext cx="5321281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53505625_16-celes-club-p-fon-dlya-prezentatsii-etiket-krasivie-16.jpg"/>
          <p:cNvPicPr>
            <a:picLocks noChangeAspect="1"/>
          </p:cNvPicPr>
          <p:nvPr/>
        </p:nvPicPr>
        <p:blipFill>
          <a:blip r:embed="rId2" cstate="print"/>
          <a:srcRect t="8802" b="27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108520" y="548680"/>
            <a:ext cx="9076524" cy="2486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36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Г</a:t>
            </a:r>
            <a:r>
              <a:rPr lang="ru-RU" sz="3600" b="1" i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ость </a:t>
            </a:r>
            <a:r>
              <a:rPr lang="ru-RU" sz="36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- человек, который п</a:t>
            </a:r>
            <a:r>
              <a:rPr lang="ru-RU" sz="3600" b="1" i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осещает, навещает кого-</a:t>
            </a:r>
            <a:r>
              <a:rPr lang="ru-RU" sz="36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нибудь в домашней обстановке. </a:t>
            </a:r>
            <a:endParaRPr lang="ru-RU" sz="3600" b="1" i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996952"/>
            <a:ext cx="5904656" cy="3350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53505625_16-celes-club-p-fon-dlya-prezentatsii-etiket-krasivie-16.jpg"/>
          <p:cNvPicPr>
            <a:picLocks noChangeAspect="1"/>
          </p:cNvPicPr>
          <p:nvPr/>
        </p:nvPicPr>
        <p:blipFill>
          <a:blip r:embed="rId2" cstate="print"/>
          <a:srcRect b="27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1412776"/>
            <a:ext cx="5368777" cy="367607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40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НЕРЯШЛИВЫЙ</a:t>
            </a:r>
          </a:p>
          <a:p>
            <a:pPr>
              <a:lnSpc>
                <a:spcPct val="150000"/>
              </a:lnSpc>
            </a:pPr>
            <a:r>
              <a:rPr lang="ru-RU" sz="4000" b="1" i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НЕВОСПИТАННЫЙ</a:t>
            </a:r>
          </a:p>
          <a:p>
            <a:pPr>
              <a:lnSpc>
                <a:spcPct val="150000"/>
              </a:lnSpc>
            </a:pPr>
            <a:r>
              <a:rPr lang="ru-RU" sz="40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ГЛУПЫЙ</a:t>
            </a:r>
          </a:p>
          <a:p>
            <a:pPr>
              <a:lnSpc>
                <a:spcPct val="150000"/>
              </a:lnSpc>
            </a:pPr>
            <a:r>
              <a:rPr lang="ru-RU" sz="4000" b="1" i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ЖАДНЫЙ</a:t>
            </a:r>
            <a:endParaRPr lang="ru-RU" sz="4000" b="1" i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0"/>
            <a:ext cx="48029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ЗАДАНИЕ 1.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5" name="Рисунок 4" descr="1675631972_gas-kvas-com-p-risunok-zhivotnie-za-stolom-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2420888"/>
            <a:ext cx="5616624" cy="4212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53505625_16-celes-club-p-fon-dlya-prezentatsii-etiket-krasivie-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8723" y="1124744"/>
            <a:ext cx="7343677" cy="44365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32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Кто ходит в гости по утрам,</a:t>
            </a:r>
          </a:p>
          <a:p>
            <a:pPr algn="ctr">
              <a:lnSpc>
                <a:spcPct val="150000"/>
              </a:lnSpc>
            </a:pPr>
            <a:r>
              <a:rPr lang="ru-RU" sz="3200" b="1" i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Тот поступает мудро.</a:t>
            </a:r>
          </a:p>
          <a:p>
            <a:pPr algn="ctr">
              <a:lnSpc>
                <a:spcPct val="150000"/>
              </a:lnSpc>
            </a:pPr>
            <a:r>
              <a:rPr lang="ru-RU" sz="32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Я прихожу к своим друзьям, </a:t>
            </a:r>
          </a:p>
          <a:p>
            <a:pPr algn="ctr">
              <a:lnSpc>
                <a:spcPct val="150000"/>
              </a:lnSpc>
            </a:pPr>
            <a:r>
              <a:rPr lang="ru-RU" sz="3200" b="1" i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Едва наступит утро.</a:t>
            </a:r>
          </a:p>
          <a:p>
            <a:pPr algn="ctr">
              <a:lnSpc>
                <a:spcPct val="150000"/>
              </a:lnSpc>
            </a:pPr>
            <a:r>
              <a:rPr lang="ru-RU" sz="32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Недаром Солнце в гости к нам,</a:t>
            </a:r>
          </a:p>
          <a:p>
            <a:pPr algn="ctr">
              <a:lnSpc>
                <a:spcPct val="150000"/>
              </a:lnSpc>
            </a:pPr>
            <a:r>
              <a:rPr lang="ru-RU" sz="32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Всегда приходит по утрам! </a:t>
            </a:r>
            <a:endParaRPr lang="ru-RU" sz="3200" b="1" i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0"/>
            <a:ext cx="52870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ПРАВИЛО №1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53505625_16-celes-club-p-fon-dlya-prezentatsii-etiket-krasivie-16.jpg"/>
          <p:cNvPicPr>
            <a:picLocks noChangeAspect="1"/>
          </p:cNvPicPr>
          <p:nvPr/>
        </p:nvPicPr>
        <p:blipFill>
          <a:blip r:embed="rId2" cstate="print"/>
          <a:srcRect b="27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46336" y="1124744"/>
            <a:ext cx="9190336" cy="235596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5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! НЕЛЬЗЯ</a:t>
            </a:r>
            <a:r>
              <a:rPr lang="ru-RU" sz="54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50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приходить в </a:t>
            </a:r>
          </a:p>
          <a:p>
            <a:pPr>
              <a:lnSpc>
                <a:spcPct val="150000"/>
              </a:lnSpc>
            </a:pPr>
            <a:r>
              <a:rPr lang="ru-RU" sz="50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гости с восходом солнца.</a:t>
            </a:r>
            <a:endParaRPr lang="ru-RU" sz="5000" b="1" i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0"/>
            <a:ext cx="52870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ПРАВИЛО №1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3933056"/>
            <a:ext cx="8776762" cy="235596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5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! ЗАРАНЕЕ </a:t>
            </a:r>
            <a:r>
              <a:rPr lang="ru-RU" sz="50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нужно </a:t>
            </a:r>
            <a:r>
              <a:rPr lang="ru-RU" sz="5000" b="1" i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сооб</a:t>
            </a:r>
            <a:r>
              <a:rPr lang="ru-RU" sz="50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- </a:t>
            </a:r>
          </a:p>
          <a:p>
            <a:pPr>
              <a:lnSpc>
                <a:spcPct val="150000"/>
              </a:lnSpc>
            </a:pPr>
            <a:r>
              <a:rPr lang="ru-RU" sz="5000" b="1" i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щать</a:t>
            </a:r>
            <a:r>
              <a:rPr lang="ru-RU" sz="50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о любом визите.</a:t>
            </a:r>
            <a:endParaRPr lang="ru-RU" sz="5000" b="1" i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53505625_16-celes-club-p-fon-dlya-prezentatsii-etiket-krasivie-16.jpg"/>
          <p:cNvPicPr>
            <a:picLocks noChangeAspect="1"/>
          </p:cNvPicPr>
          <p:nvPr/>
        </p:nvPicPr>
        <p:blipFill>
          <a:blip r:embed="rId2" cstate="print"/>
          <a:srcRect b="27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4372" y="1484784"/>
            <a:ext cx="9039654" cy="15688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34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Отправляясь в гости, приготовьте </a:t>
            </a:r>
          </a:p>
          <a:p>
            <a:pPr algn="ctr">
              <a:lnSpc>
                <a:spcPct val="150000"/>
              </a:lnSpc>
            </a:pPr>
            <a:r>
              <a:rPr lang="ru-RU" sz="34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небольшой подарок для хозяев. </a:t>
            </a:r>
            <a:endParaRPr lang="ru-RU" sz="3400" b="1" i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0"/>
            <a:ext cx="52870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ПРАВИЛО №2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068960"/>
            <a:ext cx="4176464" cy="3343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53505625_16-celes-club-p-fon-dlya-prezentatsii-etiket-krasivie-16.jpg"/>
          <p:cNvPicPr>
            <a:picLocks noChangeAspect="1"/>
          </p:cNvPicPr>
          <p:nvPr/>
        </p:nvPicPr>
        <p:blipFill>
          <a:blip r:embed="rId2" cstate="print"/>
          <a:srcRect b="27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60" y="1052736"/>
            <a:ext cx="7960834" cy="11387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4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Что можно выбрать в подарок </a:t>
            </a:r>
          </a:p>
          <a:p>
            <a:pPr algn="ctr"/>
            <a:r>
              <a:rPr lang="ru-RU" sz="34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для своего друга (подруги)?</a:t>
            </a:r>
            <a:endParaRPr lang="ru-RU" sz="3400" b="1" i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69772" y="0"/>
            <a:ext cx="53351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ЗАДАНИЕ</a:t>
            </a:r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№2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52601" y="2420953"/>
            <a:ext cx="1906643" cy="1042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2204864"/>
            <a:ext cx="158882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3861048"/>
            <a:ext cx="1597391" cy="145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print"/>
          <a:srcRect l="5914" r="9180"/>
          <a:stretch>
            <a:fillRect/>
          </a:stretch>
        </p:blipFill>
        <p:spPr bwMode="auto">
          <a:xfrm rot="16784665">
            <a:off x="-115241" y="4474873"/>
            <a:ext cx="1602744" cy="1117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2492896"/>
            <a:ext cx="1305915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7596335" y="2132856"/>
            <a:ext cx="1356123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75656" y="4005064"/>
            <a:ext cx="2095537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3203848" y="2276872"/>
            <a:ext cx="2787198" cy="1371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660232" y="4149080"/>
            <a:ext cx="1506860" cy="208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95936" y="5301208"/>
            <a:ext cx="2016224" cy="1299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53505625_16-celes-club-p-fon-dlya-prezentatsii-etiket-krasivie-16.jpg"/>
          <p:cNvPicPr>
            <a:picLocks noChangeAspect="1"/>
          </p:cNvPicPr>
          <p:nvPr/>
        </p:nvPicPr>
        <p:blipFill>
          <a:blip r:embed="rId2" cstate="print"/>
          <a:srcRect b="27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17824" y="1412776"/>
            <a:ext cx="9313768" cy="228710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33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Всегда помни, что ты не у себя дома,</a:t>
            </a:r>
          </a:p>
          <a:p>
            <a:pPr algn="ctr">
              <a:lnSpc>
                <a:spcPct val="150000"/>
              </a:lnSpc>
            </a:pPr>
            <a:r>
              <a:rPr lang="ru-RU" sz="33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в</a:t>
            </a:r>
            <a:r>
              <a:rPr lang="ru-RU" sz="33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еди себя скромно, тактично, чтобы </a:t>
            </a:r>
          </a:p>
          <a:p>
            <a:pPr algn="ctr">
              <a:lnSpc>
                <a:spcPct val="150000"/>
              </a:lnSpc>
            </a:pPr>
            <a:r>
              <a:rPr lang="ru-RU" sz="33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н</a:t>
            </a:r>
            <a:r>
              <a:rPr lang="ru-RU" sz="33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е обидеть хозяев. </a:t>
            </a:r>
            <a:endParaRPr lang="ru-RU" sz="3300" b="1" i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93816" y="0"/>
            <a:ext cx="52870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ПРАВИЛО №3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717032"/>
            <a:ext cx="3527167" cy="2897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183</Words>
  <Application>Microsoft Office PowerPoint</Application>
  <PresentationFormat>Экран (4:3)</PresentationFormat>
  <Paragraphs>41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 Злобина</dc:creator>
  <cp:lastModifiedBy>Наталья Злобина</cp:lastModifiedBy>
  <cp:revision>11</cp:revision>
  <dcterms:created xsi:type="dcterms:W3CDTF">2024-01-08T15:36:23Z</dcterms:created>
  <dcterms:modified xsi:type="dcterms:W3CDTF">2024-01-08T17:22:57Z</dcterms:modified>
</cp:coreProperties>
</file>