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  <p:sldId id="260" r:id="rId3"/>
    <p:sldId id="263" r:id="rId4"/>
    <p:sldId id="262" r:id="rId5"/>
    <p:sldId id="264" r:id="rId6"/>
    <p:sldId id="257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02C08"/>
    <a:srgbClr val="B452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2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534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58763" units="1/cm"/>
          <inkml:channelProperty channel="T" name="resolution" value="1" units="1/dev"/>
        </inkml:channelProperties>
      </inkml:inkSource>
      <inkml:timestamp xml:id="ts0" timeString="2023-11-29T08:30:55.024"/>
    </inkml:context>
    <inkml:brush xml:id="br0">
      <inkml:brushProperty name="width" value="0.21167" units="cm"/>
      <inkml:brushProperty name="height" value="0.21167" units="cm"/>
      <inkml:brushProperty name="color" value="#4A7C29"/>
      <inkml:brushProperty name="fitToCurve" value="1"/>
    </inkml:brush>
  </inkml:definitions>
  <inkml:traceGroup>
    <inkml:annotationXML>
      <emma:emma xmlns:emma="http://www.w3.org/2003/04/emma" version="1.0">
        <emma:interpretation id="{DFE7481B-1DC4-42F5-88C7-3DFFCD58937C}" emma:medium="tactile" emma:mode="ink">
          <msink:context xmlns:msink="http://schemas.microsoft.com/ink/2010/main" type="writingRegion" rotatedBoundingBox="5617,-18 26482,344 26397,5277 5531,4914"/>
        </emma:interpretation>
      </emma:emma>
    </inkml:annotationXML>
    <inkml:traceGroup>
      <inkml:annotationXML>
        <emma:emma xmlns:emma="http://www.w3.org/2003/04/emma" version="1.0">
          <emma:interpretation id="{09AD5711-A316-44A7-B6A8-D293EA8A56C4}" emma:medium="tactile" emma:mode="ink">
            <msink:context xmlns:msink="http://schemas.microsoft.com/ink/2010/main" type="paragraph" rotatedBoundingBox="5617,-18 26482,344 26397,5277 5531,4914" alignmentLevel="1"/>
          </emma:interpretation>
        </emma:emma>
      </inkml:annotationXML>
      <inkml:traceGroup>
        <inkml:annotationXML>
          <emma:emma xmlns:emma="http://www.w3.org/2003/04/emma" version="1.0">
            <emma:interpretation id="{1C5F3E77-E9D5-4C1E-A962-89EAAF3D0F6A}" emma:medium="tactile" emma:mode="ink">
              <msink:context xmlns:msink="http://schemas.microsoft.com/ink/2010/main" type="line" rotatedBoundingBox="5617,-18 26482,344 26397,5277 5531,4914"/>
            </emma:interpretation>
          </emma:emma>
        </inkml:annotationXML>
        <inkml:traceGroup>
          <inkml:annotationXML>
            <emma:emma xmlns:emma="http://www.w3.org/2003/04/emma" version="1.0">
              <emma:interpretation id="{869833C4-B300-489E-B69B-0243D574F626}" emma:medium="tactile" emma:mode="ink">
                <msink:context xmlns:msink="http://schemas.microsoft.com/ink/2010/main" type="inkWord" rotatedBoundingBox="5616,35 9658,105 9593,3869 5550,3799">
                  <msink:destinationLink direction="with" ref="{092973D4-DC2E-4E06-87AE-D352617BBEAA}"/>
                </msink:context>
              </emma:interpretation>
            </emma:emma>
          </inkml:annotationXML>
          <inkml:trace contextRef="#ctx0" brushRef="#br0">93 939 0,'0'-53'32,"0"0"30,0 0-31,42 53 1,-42-53-17,43 53 1,-43-52 31,42 52-32,-42-53 17,43 53-17,-43-53 1,43 53 31,-1 0 0,-42-53-32,43 53 110,-43 53-15,0 0-79,0 0 0,0-1 16,0 1-16,0 0-15,0 0 15,0 0 0,0 0 1,0-1-17,0 1 1,0 0-1,0 0 17,0 0-17,0-1 1,0 1 15,0 0 0,0 0 1,0 0-17,0 0 17,0-1 14,0 1 1,0 0-31,0 0 31,0 0-16,0 0 16,0-1-16,0 1 63,0 0-32,42-53 1,-42 53-47,43-53 46,-1 0-31,1 53 32,0-53 15,-1 0-16,1 0-30,-1 0 15,1 0 15,-1 0 1,1 0-17,0 0 48,-43-53-63,42 53 32,-42-53-16,0 0 31,43 53-47,-43-53 16,0 1 0,0-1 15,42 0 17,-42 0-33,43 53-14,-43-53-32,0 0 47,0 1 31,0-1-16,42 53 32,-42-53-78,0 106 187,0 0-172,0-1 16,0 1 0,0 0-16,0 0 16,0 0 0,0 0 31,0-1-63,0 1 64,0 0 14,43 0-30,0-53-1,-43 53-46,42-53 0,1 0 30,-1 0 17,1 0-16,-1 0-16,1 0 32,0 0-17,-1 0 17,1 0-1,-1 0 32,-42-53 16,0 0-32,0 0 15,0 0-46,0 1-15,0-1 14,0 0 1,0 0-15,0 0-17,43 53-15,-43-53 31,0 1 1,0-1 15,0 0-32,0 0 32,0 0 0,0 0 0,0 1-16,0-1 32,0 0 62,0 0 0,0 0-94,0 1 109,-43 52-61,1 0-17,-1 0-31,1 0 32,-1 0-1,0 0 1,1 0-32,-1 0 110,1 0 62,42 52-31,0 1-125,0 0 62,-43-53 0,43 53-77,0 0 46,-42-53-31,42 52-32,0 1 95,0 0-17,0 0 17,0 0-32</inkml:trace>
          <inkml:trace contextRef="#ctx0" brushRef="#br0" timeOffset="3257.6937">1796 1044 0,'0'53'297,"0"0"-235,0 0-15,0 0 16,0-1-48,0 1 17,0 0 15,0 0-32,0 0 1,0 0 15,0-1 16,0 1-16,0 0 0,0 0 1,0 0 15,0 0-1,0-1-14,0 1 15,0 0 15,42-53 1,-42 53-32,43-53 16,-43 53-32,42-53 1,1 0 46,-1 0-15,1 0-31,0 0 0,-1 0 15,1 0 16,-1 0 0,1 0-1,-43-53 158,42 53-173,-42-53 0,0 0 110</inkml:trace>
          <inkml:trace contextRef="#ctx0" brushRef="#br0" timeOffset="5658.8176">2477 1044 0,'0'53'78,"-43"-53"-63,43 53 17,0 0-1,0 0 16,0-1-32,0 1 17,0 0-1,0 0 0,0 0-15,0 0 31,0-1 0,0 1-1,0 0-14,0 0 15,0 0-1,0 0 17,0-1-47,0 1 15,0 0 31,0 0-15,0 0-31,0-1 31,0 1 0,0 0-1,0 0-14,0 0 30,0 0-15</inkml:trace>
          <inkml:trace contextRef="#ctx0" brushRef="#br0" timeOffset="8355.4625">2477 1784 0,'510'-581'984</inkml:trace>
          <inkml:trace contextRef="#ctx0" brushRef="#br0" timeOffset="10260.8651">2604 1890 0,'0'-53'171,"43"53"-139,-1 0-17,-42-53 1,43 53 0,-43-53 46,43 53-46,-1 0 31,1 0-16,-43 53 156,0 0-171,0 0 15,0-1-15,0 1 15,0 0-15,0 0 15,0 0-15,0-1 30,0 1-14,0 0-1,0 0 0,0 0 16,0 0 0,42-53 0,1 0 15,-1 0 1,1 0-32,0 0 32,-43-53-32,42 0 78,-42 0-62,43 53 0,-1 0-16,-42-53-15,43 53 62,-43-53-62</inkml:trace>
          <inkml:trace contextRef="#ctx0" brushRef="#br0" timeOffset="-8670.1921">-759-118 0,'43'0'140,"0"0"-93,-1 0-47,1-53 31,-43 1-31,42 52 16,-42-53 0,43 53-16,-1 0 15,1-53 1,0 53 15,-43-53-15,42 53-16,-42-53 15,43 53 1,-1-52-16,1 52 16,-43-53-1,42 0 16,-42 0 1,43 53-17,0 0 1,-43-53 0,42 53-1,-42-53 1,43 1 31,-43-1-32,42 0 17,1 0 14,-43 0 1,42 53-31,-42-52 0,0-1 15,43 53-16,-43-53 17,0 0-1,0 0-15,42 53-1,-42-53 16,0 106 63,0 0-78,0 0-1,0 0 1,0 0 0,0-1-1,-42-52 1,42 53-16,0 53 31,0-53-15,-43-53-1,43 52-15,0 1 16,0 0 0,0 0-1,0 0 1,0 0 15,0-1-31,-42 1 16,42 0 15,0 0-15,0 0-1,0-1 1,0 1 0,0 0 15,-43 0-31,43 0 31,0 0 0,0-1-15,0 1 0,0 0-1,0 0 16,0 0-15,0 0 0,0-1 15,0 1 0,-42-53-15,42 53-16,0 0 15,0 0 32,0-1 0,0 1 0,0 0 0,0 0-16,0 0 16,0 0 94,0-1-94,0 1-32,0 0 16,0 0 16,0 0 453,0-1-484,0 1-16,-43 0 31,43 0 0,0 0-15,0 0 15,0-1 1,0 1 14,0 0-30,-42-53 0,42 53-1,0 0 17,-43-53-32,43 53 31,0-1-16,0 1 17,-43 0-1,43 0 16,0 0-32,-42-1 17,42 1-1,0 0 16,-43-53-16,1 0 16,-1 0 15,1 0 17,42-53 30,0 0-93,0 1 15,0-1-16,0 0 17,0 0-1,0 0-15,0 1-1,0-1 1,0 0 15,0 0-15,0 0-1,42 53 17,-42-53-17,0 1 16,0-1 32,0 0-32,0 0 0,43 53-15,-43-53 0,42 53 15,-42-53-15,0 1-1,0-1 32,43 53-31,-43-53-1,0 0 17,0 0-17,42 53-15,-42-52 31,0-1-15,43 53 0,-43-53-1,0 0 1,43 53-16,-43-53 16,0 0-1,42 53 1,-42-52-1,0-1 1,43 0 0,-1 0-1,1 53 1,-43-53 0,0 1 15,42-1-16,-42 0 1,43 53 0,-43-53 15,42 53-15,1-53-1,-43 0 1,43 1 15,-43-1 0,42 53-31,-42-53 16,0 0 0,43 53-1,-43-53 1,0 0-1,42 53 1,-42-52 0,43-1-1,-1 0 32,-42 0-16,43 53 1,-43-53-17,0 1 1,43 52 15,-1 0-15,-42-53-16,0 0 47,43 53-47,-1-53 47,-42 0-32,43 53 1,-1 0-1,-42-53 1,43 53 0,-43-52-1,43 52 110,-43-53-109,0 0 15,42 53-15,1 0 15,-43-53 0,42 53 16,1 0 94,-43 53 171,0 0-296,0 0 93,0-1-31,0 1 79</inkml:trace>
        </inkml:traceGroup>
        <inkml:traceGroup>
          <inkml:annotationXML>
            <emma:emma xmlns:emma="http://www.w3.org/2003/04/emma" version="1.0">
              <emma:interpretation id="{396D2189-7ACB-468C-B5C8-9E666469B283}" emma:medium="tactile" emma:mode="ink">
                <msink:context xmlns:msink="http://schemas.microsoft.com/ink/2010/main" type="inkWord" rotatedBoundingBox="10744,838 18794,978 18721,5144 10672,5004"/>
              </emma:interpretation>
            </emma:emma>
          </inkml:annotationXML>
          <inkml:trace contextRef="#ctx0" brushRef="#br0" timeOffset="42932.3218">6521 1942 0,'42'0'187,"1"0"-109,-43-52-62,0-1 15,42 53-15,-42-53 31,43 53-16,-43-53 16,43 53-32,-43-53 63,42 53-62,-42-53 0,43 53 77,-43-52-93,0-1 63,42 53-47,1-53 15,-43 0 31,0 0-30,42 53-32,-42-53 46,43 53-14,-43-52-1,42 52 47,-42-53 0,0 0 250,43 53-296,-43-53-17,43 53 16,-43-53-31,42 53 32,-42-52-17,0-1 17,43 53-17,-1 0 32,-42 53 297,-42-53-329,42 52 17,0 1 15,-43-53-32,43 53 16,0 0-31,0 0 16,0-1 0,-42-52-1,42 53 1,0 0-16,0 0 31,0 0 0,0 0 1,0-1-1,0 1-15,0 0 15,0 0 16,0 0 0,0 0-16,0-1 31,0 1 1,0 0-16,0 0-16,0 0 63,42-53 234,1 0-313,-1 0 1,1 0 15,-1 0 16,-42-53-31,0 0-1,43 53 1,-43-53 15,43 53-31,-43-53 32,42 53-17,-42-52 16,0-1 1,43 53-17,-43-53 48,0 0-16,42 0 15,-42 0-31,0 1 16,43 52-31,-1-53 15,-42 0 16,0 0-16,43 0 1,-43 0-1,0 1 16,0-1 0,0 0-32,43 53 1,-43-53 31,0 0 31,0 106 187,0 0-233,0 0-1,0 0 0,0-1 16,0 1 0,-43-53-31,43 53-1,0 0 32,0 0 0,0 0-16,0-1 32,0 1-48,0 0 17,0 0 14,0 0 17,0 0-47,0-1 30,0 1 1,0 0 16,0 0-32,0 0 47,43-53 391,-1 0-391,1 0-47,-1 0 47,1 0-15,-43-53-32,42 0 0,1 53 1,-43-53-17,43 53 48,-43-53-32,0 1 94</inkml:trace>
          <inkml:trace contextRef="#ctx0" brushRef="#br0" timeOffset="47585.6922">8011 2048 0,'0'-53'187,"0"0"-140,42 53-31,-42-52 31,0-1-16,43 53 0,-43-53-15,42 53-1,-42-53 17,0 0 46,0 0-47,43 53 16,-43-52-47,0-1 62,42 53-46,-42-53 46,0 0 1,0 0-47,0 0 46,43 53-62,-43-52 63,43 52-48,-43-53 32,0 0-31,0 106 281,0 0-282,0-1 32,-43-52-47,43 53 31,0 0-15,0 0 46,0 0-30,0 0 15,0-1-16,0 1-16,-43-53 1,43 53 15,0 0 16,0 0 0,0 0-31,0-1 15,0 1 16,0 0-16,0 0-15,0 0 15,0-1 16,0 1-16,0 0 0,0 0 1,0 0 14,0 0 1,0-1-15,0 1 514,0 0-499,-42-53-31,42 53-16,0 0 16,0 0-1,0-1 16,0 1 1,0 0-17,0 0 1,0 0 0,0-1 15,0 1 0,0 0-31,-43-53 16,43 53-1,0 0 1,0 0 15,0-1-15,-42-52-1,42 53 1,0 0 31,0 0 0,0 0-32,0-1 32</inkml:trace>
          <inkml:trace contextRef="#ctx0" brushRef="#br0" timeOffset="57128.2009">8266 1731 0,'43'0'0,"-43"-53"16,42 53 0,-42-53-1,43 53 1,-43-52-16,0-1 15,42 53 1,-42-53 0,43 53-1,-43-53 1,42 53 15,-42-53-15,0 0-16,0 1 31,43 52-15,-43-53 15,0 0 0,43 0-15,-1 53 15,-42-53-31,0 1 47,43 52 0,-43-53-32,0 0 32,42 53 31,-42 53 47,0 0-93,0-1-17,0 1 1,0 0 0,0 0 15,0 0 0,0-1 0,0 1 1,0 0-1,0 0 16,0 0-16,0 0 0,0-1 16,0 1 0,0 0 0,0 0-16,0 0 16,0 0 0,0-1 31,0 1-47,0 0 32,0 0-16,0 0 15,0-1-46,0 1 77,0 0 17,43-53 109,-1 0-188,-42-53-16,43 53 32,-43-53-31,0 1 0,43 52 15,-43-53-16,42 53 32,-42-53-47,0 0 94,43 53-78,-43-53 15,42 53 0,-42-52 0,43 52 16,-43-53-15,42 53 14,-42-53-30,0 0 15,43 53-15,-43-53 0,42 53-1,-42-53 16,0 1 48,0-1-48,43 0 63,-43 106 327,0 0-405,0-1 31,0 1 0,0 0-16,0 0 0,0 0 16,0 0 0,0-1 16,0 1-17,0 0 48,0 0 47,0 0 15,0-1-62,43-52-47,-43 53 109,42-53-156,1 0 62,-1 0 32,1 0-47,-1 0 16,1 0-17,0 0 33,-43-53 14,42 53-93,-42-52 16,0-1 31,0 0 0,0 0 15,0 0-46,43 53 31,-43-52-32,0-1 32,0 0 16,42 0-32,-42 0 31,0 0 1,0 1 15,43 52-78,-43-53 16,0 0 46,0 0 1,0 0 15,0 0-31,0 1 0,0-1 31,0 0 0,0 0-47,0 0 32,0 1 15,-43 52 156,1 0-203,-1 0 47,43-53-31,-42 53-31,-1 0 46,0 0 48,1 0 30,-1 0-30,1 0 30,-1 0-30,43 53-95,0-1 64,0 1 30,0 0-62,0 0 62,-42-53-46,42 53-32,0-1 47,0 1-47,0 0 47,-43-53 47,43 53-109,0 0 109</inkml:trace>
          <inkml:trace contextRef="#ctx0" brushRef="#br0" timeOffset="60445.9459">9798 1097 0,'0'53'282,"0"0"-251,0 0 0,0-1 0,0 1-15,0 0 15,0 0 1,0 0 30,0 0-46,0-1 46,0 1-15,0 0 0,0 0-16,0 0 16,0 0 16,0-1-17,0 1-30,0 0 31,0 0 15,0 0 17,0-1-48,43-52 78,0 0-78,-1 0 48,1 0-33,-1 0 17,1 0-47,-1 0 62,1 0 15,-43-52-46,43 52 31,-43-53-31,42 53-47,-42-53 78,43 53-62,-43-53 47,0 0-17,42 53 48</inkml:trace>
          <inkml:trace contextRef="#ctx0" brushRef="#br0" timeOffset="71422.6613">10480 992 0,'0'52'219,"0"1"-188,0 0 16,0 0-32,0 0 32,-43-53 0,43 52-47,0 1 63,0 0-48,0 0 48,0 0-16,0 0 15,0-1-31,0 1 16,0 0 0,0 0 16,-43-53-48,43 53 1,0 0 31,0-1 15,0 1 1,0 0-48,0 0 48,0 0-16,0-1 47,0 1-16,0-106 125,0 1-172,0-1 0,0 0-15,0 0 0,0 0 15,0 1 16,0-1 0,0 0-32,0 0 48,43 53-48,-43-53 32,0 0 16,0 1-32,43-1 31,-43 0 1,42 53 15,-42-53-62,0 0 31,43 53-47,-43-53 62,42 53-31,-42-52 16,43 52-16,-1 0 63,-42-53-78,43 53-1,0 0 126,-43 53 297,0-1-360,42 1 15,-42 0-46,0 0 78,0 0-31,43-53-78,-43 53 46,0-1-15,0 1 16,0 0-17,0 0 1,0 0-15,0 0 14,0-1 1,0 1 0,0 0 0,0 0 0,0 0 15,0-1 32,0 1-31,0 0-1,0 0 32,0 0-32,0 0-30,0-106 249,0 0-265,42 53-1,-42-53 1,0 0 46,0 0-30,0 1 46,43 52-47,-43-53-15,0 0 30,0 0-14,0 0-1,0 1 0,0-1 16,0 0-31,0 0 31,0 0-1,0 0 1,0 1-15,0-1 14,42 53-14,-42-53-1,0 0 16,0 0-16,0 0 47,43 53-15,-43-52-1,43 52-46,-43-53-16,0 0 15,42 53-15,-42-53 32,43 53-17,-43-53 17,42 1 30,-42-1-31,43 53 63,-43 53 125,0-1-141,42 1 0,-42 0 47,0 0-78,0 0 47,0-1 46,0 1-46,0 0-47,43-53 15,-43 53-30,0 0 30,0 0 16,0-1-46,0 1 14,0 0-14,0 0 15,0 0-16,0 0 0,0-1 16,0 1 15,0 0-30,0 0 61,0 0 17,0-1-16,42-52-63,-42 53 0,0 0 78,43-53 141,0 0-187,-1 0 31,1 0 15,-1 0 32,-42-53-79,0 0 63,43 53-109,-43-52-1,0-1 17,42 53-1,-42-53-15,0 0-1,0 0 32</inkml:trace>
          <inkml:trace contextRef="#ctx0" brushRef="#br0" timeOffset="77976.9984">11671 2206 0,'0'-52'15,"0"-1"48,43 53 62,-43-53-110,0 0 1,43 0 31,-43 1 0,42 52-32,-42-53 1,0 0 0,0 0 15,43 53 0,-43-53-15,0 0 31,0 1-32,0-1 48,42 53-48,-42-53 32,0 0 16,0 0-32,43 53-15,-43-53 30,42 53-30,-42-52 31,43 52 31,-43-53-78,0 0 31,0 0 47,0 0 1,43 53 14,-43-52-93,0-1 32,0 0 14,0 0 17,0 106 203,0 0-220,0 0-30,0-1 15,0 1 16,0 0-16,0 0-31,0 0 47,0-1-15,-43-52-17,43 53 1,0 0-1,0 0 32,0 0-15,0 0 14,0-1-30,0 1 15,0 0 16,0 0 0,0 0-31,0 0 31,0-1-1,0 1 1,0 0-15,0 0 14,0 0 17,0-1 31,0 1-63,0 0 141,43-53-110,-1 0-15,1 0 0,-1 0 0,1 0 15,-1 0 17,1 0-1,0 0-47,-43-53 110,0 0-95,42 53-30,-42-52 31,0-1 47,0 0-32,0 0-15,0 0 31,0 1-15,0-1-1,0 0-46,0 0 31,0 0 15,0 0-15,0 1-16,0-1 63,-42 53 125,-1 0-172,0 0 31,1 0 16</inkml:trace>
          <inkml:trace contextRef="#ctx0" brushRef="#br0" timeOffset="16082.1254">4860 1256 0,'0'-53'78,"0"0"-31,0 0 46,0 0-30,-42 53-32,42-52 16,-43 52-31,43-53-1,-42 53 48,42-53-48,-43 53 17,1 0-1,-1 0 31,1 0-15,-1 0 0,0 0-16,1 0 32,42 53-32,0 0 0,0-1 32,0 1-16,0 0 0,0 0-32,0 0 32,0-1 0,0 1 0,-43 0-16,43 0 16,0 0 16,0 0-17,0-1-30,0 1 31,0 0 15,0 0-15,-42-53-15,42 53-17,0 0 16,0-1 32,0 1-16,0 0 0,0 0-16,0 0 16,0-1 15,0 1 16,0 0-31,42-53 31,1 0-31,-1 0 16,1 0-32,0 0 32,-1 0-1,1 0 1,-1 0-32,1 0 31,-1 0 16,1 0-15,-1 0-32,1 0 63,-43-53-32</inkml:trace>
          <inkml:trace contextRef="#ctx0" brushRef="#br0" timeOffset="22128.0936">4903 2206 0,'43'0'94,"-1"0"-1,1 0-61,-1 0 30,-42-52-15,43 52-31,-43-53 77,42 53-77,-42-53 0,43 53 15,-43-53 16,0 0 47,0 1-32,0-1-15,0 106 234,0-1-234,0 1 0,0 0-16,0 0-15,0 0 46,0-1 16,43-52-62,-1 0 62,1 0-15,-1 0-32,1 0 16,-1 0 15,1 0 1,0 0-32,-1 0 47,1 0 0,-1-52-15,1-1-1,-43 0-62,0 0 32,0 0-17,42 53-15,-42-52 16,0-1-1,0 0 32,0 0-31,0 0 31,0 0-16,0 1-15,0-1 15,0 0 31,0 0-30,0 0-1,0 0 47,0 1-15,0-1 15,0 0-16,0 0 110,0 0 0,-42 53-141,-1 0 0,1 0 48,-1 0-1,1 0 0,-1 0-16,0 0 63,43 53-15,-42-53-79,42 53 0,0 0 16,0 0 16,-43-53 15,43 52-47,-42-52-15,42 53 62,0 0-31,-43-53-16,43 53 16,0 0 46,-42-53-77,42 53 47,0-1-32,0 1 31,0 0 16,0 0 1,0 0-1,0 0-47,0-1 63</inkml:trace>
          <inkml:trace contextRef="#ctx0" brushRef="#br0" timeOffset="29400.3912">5712 1097 0,'42'0'172,"-42"53"-156,0 0 15,43-53 16,-43 53 0,43-53-47,-1 0 62,1 0-31,-1 0 32,1 0-16,-1 0 0,1 0-16,0 0 31,-43 52 641,0 1-671,0 0-17,0 0 1,0 0 15,0 0-15,0-1-1,0 1 32,0 0 0,0 0-16,0 0 16,0 0-31,0-1 31,0 1 15,0 0 1,0 0-32,0 0 94,0-1 31,42-52-140,1 0 46,-1 0-30,1 0 46,-1 0-31,1 0 15,0 0-31,-1 0 32,1 0 31,-43-52-32,42 52 1,-42-53-48,0 0 17,43 53 14,-43-53-14,0 0 30,0 1-15,0-1-16,42 53 16,-42-53-47,0 0 47,0 0 16,0 0-17,0 1-14,0-1 30,0 0 1,0 0 15,0 0-47,0 0 32,0 1-1,0-1 1,0 0-17,0 0 64,0 0-16,-42 53 265,-1 0-312,1 0 62,-1 0 79,1 0-32,-1 0-94,0 0 142,1 0 30,42 53-62,-43-53-157,1 0 64,42 53-64,0 0 63,0 0 63</inkml:trace>
          <inkml:trace contextRef="#ctx0" brushRef="#br0" timeOffset="33436.7846">6648 1731 0,'0'-53'47,"0"0"0,0 1-32,0-1 32,0 0 0,0 0 0,0 0-16,0 0 16,0 1 0,0-1-16,0 0 0,0 0 16,0 0 328,0 1-343,43 52-17,-43-53 1,0 0 15,0 0-15,0 0 15,0 0-31,0 1 31,0-1 0,0 0-15,0 0 0,0 0 15,0 1 0,0-1 16,0 0-47,0 0 47,0 0-16,0 0 0,0 1 1,0-1 15,0 0-1,0 0 17,43 0-16,-43 0-16,42 53-15,-42-52 15,43 52 0,-43-53 16,42 53-31,-42-53 31,43 53-32,-1 0 16,1 0 32,-1 0-1,1-53-15,0 53 16,-1 0-32,1 0 16,-1 0 0,1 0-16,-1 0-15,1 0 31,-43-53-16,43 53-31,-1 0 31,1 0 0,-1 0 32,1 0-32,-1 0 0,1-52 1,0 52 14,-1 0 33,1 0 30</inkml:trace>
        </inkml:traceGroup>
        <inkml:traceGroup>
          <inkml:annotationXML>
            <emma:emma xmlns:emma="http://www.w3.org/2003/04/emma" version="1.0">
              <emma:interpretation id="{56E5F614-0031-4E6C-AFDE-F02367989768}" emma:medium="tactile" emma:mode="ink">
                <msink:context xmlns:msink="http://schemas.microsoft.com/ink/2010/main" type="inkWord" rotatedBoundingBox="19897,229 25446,326 25362,5152 19814,5055"/>
              </emma:interpretation>
            </emma:emma>
          </inkml:annotationXML>
          <inkml:trace contextRef="#ctx0" brushRef="#br0" timeOffset="84229.1763">13502 1361 0,'0'-53'125,"0"1"-47,42-1-31,1 53-16,-43-53-31,0 0 16,0 0 31,0 1 15,43 52-46,-1 0 77,1 0 17,-1 0-95,-42 52 173,0 1-126,0 0-46,0 0 15,0 0 1,0-1-1,0 1-16,0 0 1,0 0 31,0 0-16,0 0-31,0-1 31,0 1 16,0 0-15,0 0-17,0 0 16,0 0-15,0-1 31,0 1-31,0 0 15,0 0 16,0 0-16,0-1-15,0 1 30,0 0 1,0 0 78,43-53 32,-1 0-111,1 0 17,0 0-47,-43-53 15,42 0 16,-42 0-16,43 1 0,-43-1 79,42 53-48,-42-53-31,43 53 141,-43-53 125</inkml:trace>
          <inkml:trace contextRef="#ctx0" brushRef="#br0" timeOffset="88343.3283">14098 2259 0,'0'-53'16,"0"1"15,0-1 47,0 0 16,42 53-78,-42-53 15,0 0-15,0 1 77,43 52-46,-43-53-16,0 0 16,43 0-15,-43 0 14,42 53-30,-42-53 31,43 1 15,-43-1-30,0 0 15,42 53-32,-42-53 32,43 0 16,-43 0-32,0 1 16,42 52-32,-42-53 32,43 53-47,-43-53 47,0 0-31,43 53-1,-43-53 32,0 1 16,0 104 171,0 1-203,0 0-31,0 0 16,0 0 15,-43-53-31,43 52 16,0 1-1,0 0 17,0 0 15,-43-53-47,43 53 31,0 0-16,-42-53-15,42 52 16,0 1 0,0 0 15,0 0-31,0 0 31,-43-53-15,43 53-16,0-1 31,0 1-31,0 0 31,0 0-15,0 0 15,0-1-15,0 1 15,0 0-15,0 0 15,0 0 0,0 0-15,0-1-1,0 1 17,0 0-17,0 0 1,-42 0 15,42 0-15,0-1-1,0 1 1,0 0 0,0 0-1,0 0 17,0-1-32,0 1 15,0 0 1,0 0 15,0 0-31,-43 0 16,43-1 15,0 1-15,0 0 15,0 0 0,0 0 32,0-1-1</inkml:trace>
          <inkml:trace contextRef="#ctx0" brushRef="#br0" timeOffset="93467.6131">14311 1942 0,'0'-52'47,"42"52"-31,-42-53 15,43 53 63,-43-53-79,0 0 32,42 53-16,-42-53 1,0 0-17,43 53-15,-43-52 47,43 52-16,-43-53-15,42 53 0,-42-53 15,0 0 0,43 53-31,-43-53 47,42 53-16,-42-53 1,43 53-1,-43-52 0,42 52-31,-42-53 47,43 53-31,-43-53 15,0 0 47,43 53-62,-1 0 62,1 0 31,-43 53 188,0 0-281,0 0 46,0-1-15,0 1 15,0 0 1,0 0-32,0 0 16,0 0 0,0-1 0,0 1-32,0 0 32,0 0 16,0 0-16,0 0-32,0-1 32,0 1 31,0 0 0,0 0-46,0 0 30,0-1 16,0 1-15,0 0-32,0 0 32,0 0 62,42-53 93,1 0-155,-43-53-16,42 53-32,1 0 1,-43-53 0,0 0 15,43 53-16,-43-53-15,0 1 16,0-1 15,42 0-31,-42 0 32,43 0-1,-1 1-16,-42-1 1,0 0 15,43 53-15,-43-53 0,0 0 15,0 0-16,42 53 17,-42-52-17,0-1 32,43 53-16,-43-53-15,43 53 0,-43-53-1,0 0 32,0 0 0,42 53-16,-42-52 1,0-1 30,0 0-15,0 0 47,43 53-47,-43-53 31</inkml:trace>
          <inkml:trace contextRef="#ctx0" brushRef="#br0" timeOffset="100268.295">15545 886 0,'0'53'157,"0"0"-126,0-1 0,0 1 0,0 0 1,0 0-32,0 0 46,0-1 1,0 1 0,0 0 0,0 0-31,0 0 46,-42-53-31,42 53-15,0-1 31,0 1-16,0 0 47,0 0-31,0 0 0,0 0 0,0-1 0,0 1 15,0 0-15,0 0-16,0 0 32,0-1 62,0 1-16,0 0-46,42-53 468,1-53-484,-43 0 15,42 53-30,-42-52-17,0-1 48,0 0-48,43 53 1,-43-53 0,0 0-1,42 1 1,-42-1 0,0 0 15,43 0 16,-43 0 0,43 53-47,-43-53 15,0 1 32,42 52 0,-42-53-47,0 0 78,43 53-62,-43-53 15,0 0 31,42 53-15,-42-53-15,43 53-1,-43-52 0,0-1 32,42 0-32,-42 0 16,0 0 31,0 1-31,0-1-16,43 53 0,-43-53 32,0 106 218,0 0-265,0-1 15,0 1-16,0 0 17,0 0-17,0 0 32,0-1-16,0 1 16,0 0 0,0 0-16,0 0 16,0 0 0,0-1 0,0 1-16,0 0 16,-43-53-31,43 53 15,0 0 0,0 0-15,0-1 31,0 1-16,0 0 16,0 0-31,0 0 30,0-1 17,0 1 31,0 0-47,43-53 328,0 0-250,-1 0-94,1-53 94,-1 53-16,-42-53-93,0 1 15,43 52 0,-1-53-15,-42 0-16,0 0 62,43 53-46,-43-53 31,43 53-16,-43-52-15,0-1 15,42 53 32,-42-53-1,43 53-46</inkml:trace>
          <inkml:trace contextRef="#ctx0" brushRef="#br0" timeOffset="106497.8348">16439 1942 0,'43'0'250,"-43"-52"-250,0-1 31,42 53-15,-42-53 15,43 53 0,-43-53 0,0 0 47,42 53-46,-42-53-17,43 53 126,-43-52-125,0-1 46,43 0-31,-43 0 1,0 0 14,0 106 283,0 0-298,0 0-16,0 0 17,0-1-1,0 1-15,0 0 30,0 0-14,0 0-1,0 0-15,0-1 15,0 1 16,0 0-16,0 0-15,0 0 15,0-1 16,0 1 15,0 0 1,42-53-48,1 0 48,-1 0-32,1 0 32,-1 0-1,1-53-31,0 53-15,-43-53-16,42 53 31,-42-52-15,0-1 15,43 53-15,-43-53 15,42 53 0,-42-53 0,43 0 1,-43 1-1,42-1-31,-42 0 47,43 53-32,-43-53 1,0 0 31,0 0-31,43 53-16,-43-52 31,0-1-16,0 0 17,0 0-17,0 0 32,0 0 0,0 1 31,0-1 125,0 0-156,0 0 31,0 0 0,-43 53-46,43-52 15,0-1 15,-43 53-31,1 0 16,42-53-16,-43 53 1,1 0 77,-1 0 16,1 0-16,-1 0-62,0 0 141,43 53-63,0 0-110,-42-53 17,42 52-1,0 1 16,0 0 31,0 0-47,0 0 47,-43-53-62,1 0 93,42 52-62,0 1 63,0 0 15,0 0-79</inkml:trace>
          <inkml:trace contextRef="#ctx0" brushRef="#br0" timeOffset="110401.4964">17205 2154 0,'0'-53'31,"0"0"0,0 0 32,43 53-48,-43-53 32,0 1 0,0-1-31,0 0 15,0 0 0,0 0-15,0 0-1,0 1 1,0-1 15,0 0 0,0 0-15,0 0 0,0 0 15,0 1-15,0-1 15,0 0-16,0 0 1,0 0 15,0 1 1,0-1-17,0 0 16,0 0-15,0 0 31,0 0 281,0 1-312,0-1-1,0 0 17,0 0-17,0 0 16,0 1-15,0-1 15,0 0-31,43 0 32,-43 0-1,0 0-16,0 1 1,0-1 0,0 0 15,0 0-15,0 0-1,0 0 32,42 1 16,1-1-17,-43 0-14,42 0 15,-42 0-1,43 53-30,-43-52 0,42 52 31,-42-53-32,43 0 1,0 53 31,-43-53-16,42 53 0,-42-53 0,43 53-15,-1 0 0,-42-53-1,43 53 1,-43-52 0,42 52-1,1 0 16,-43-53-15,42 53 0,1 0-1,-43-53 17,43 53-32,-1 0 31,1 0-16,-43-53 1,42 53 0,1 0-1,-43-53 1,42 53 0,1 0-1,0 0 16,-1 0-15,1 0 15,-43-52-15,42 52-16,1 0 16,-1 0 15,1 0 16,0 0 31</inkml:trace>
          <inkml:trace contextRef="#ctx0" brushRef="#br0" timeOffset="120066.5403">17333 2048 0,'43'0'187,"-1"-53"-124,-42 0-16,43 53-32,-43-52 1,42 52 31,-42-53-47,43 53 15,-43-53 1,43 0 31,-43 0-32,0 0 48,42 53-63,-42-52 47,43 52-16,-1 0 16,-42-53-31,0 0 15,43 53 0,-43-53 0,42 53 16,-42-53-16,43 53 79,-43-53-110,42 53 47,-42-52 0,0-1-1,0 0 48,0 0-31,43 53-63,-43-53 78,0 1-31,0-1 46,0 106 251,0-1-328,0 1 31,0 0 0,0 0-1,0 0-14,-43-1 15,43 1-16,-42 0-16,42 0 17,0 0-17,0 0 17,0-1-17,0 1 16,0 0-15,0 0 15,0 0 1,0 0 14,0-1-30,0 1 31,0 0 0,0 0 47,0 0-48,0-1 48,42-52-31,-42 53-48,0 0 79,43-53-63,0 0 47,-1 0-15,1 0-32,-1 0 32,1 0-16,-1 0 15,1 0-15,-43-53-31,0 0 155,0 1-14,0-1-95,0 0 32,0 0-47,-43 53 47,43-53-79,0 1 48,-42 52-32,-1 0 63,43-53-79,-42 53 48,42-53-32,-43 53 0,1 0 94,84 0 360,1 0-454,-43-53-31,0 0 31,42 53-15,1 0 15,-1 0 16,1-53-47,0 53 31,-43-52-15,42 52-1,1 0 17,-1 0-1,1 0 16,-43-53-47,42 53 47,-42-53 15,43 53-15,0-53 0,-43 0-16,42 53-15,-42-53 15,43 53 16,-43-52-47,0-1 31,0 0 16,42 53-31,-42-53 15,0 0 0,0 1 0,0-1 16,0 0 16,0 106 374,0 0-390,0-1-16,0 1-15,0 0 15,0 0 16,0 0-16,0-1 16,0 1 0,0 0 0,0 0 0,0 0-31,0 0 30,0-1-14,0 1-17,0 0 1,0 0 15,0 0 16,0 0 0,0-1-16,0 1 16,0 0 0,0 0 78,0 0 47,0-1-32,0 1-30,0 0-48,0 0 1,43-53 46,-1 0-15,1 0-32,0 0-15,-43-53-31,42 53 31,-42-53-32,43 53 1,-1 0 62,-42-53-31,43 53 62</inkml:trace>
        </inkml:traceGroup>
        <inkml:traceGroup>
          <inkml:annotationXML>
            <emma:emma xmlns:emma="http://www.w3.org/2003/04/emma" version="1.0">
              <emma:interpretation id="{DC9A3D49-721D-4494-994E-5624928117BE}" emma:medium="tactile" emma:mode="ink">
                <msink:context xmlns:msink="http://schemas.microsoft.com/ink/2010/main" type="inkWord" rotatedBoundingBox="26028,1206 26467,1214 26424,3716 25984,3708"/>
              </emma:interpretation>
            </emma:emma>
          </inkml:annotationXML>
          <inkml:trace contextRef="#ctx0" brushRef="#br0" timeOffset="126335.4804">19674 358 0,'0'-53'359,"0"0"-296,0 0-48,0 0 32,0 1 0,0-1 0,0 0-16,0 0 16,0 0 15,0 0 63,43 53-93,0 0-1,-1 0 31,1 0-30,-1 0 15,1 0-16,-1 0 0,1 0 32,-1 0-1,1 0-31,-43 53 32,0 0-16,0 0 0,0 0-32,0 0 48,0-1-1,0 1 1,0 0-32,0 0 47,0 0-15,0 0-1,0-1-46,0 1 46,0 0 1,0 0-32,-43-53-15,43 53-1,0-1 16,-42-52-15,42 53 15,0 0 16,-43-53-31,43 53-16,0 0 47,-42-53-32,-1 0 17,43 53-32,0-1 46,0 1-30,-42-53 0,42 53 46,0 0 1,0 0-1,0-1-15,0 1 16,0 0-1</inkml:trace>
          <inkml:trace contextRef="#ctx0" brushRef="#br0" timeOffset="127963.9285">19802 2312 0</inkml:trace>
        </inkml:traceGroup>
      </inkml:traceGroup>
    </inkml:traceGroup>
    <inkml:traceGroup>
      <inkml:annotationXML>
        <emma:emma xmlns:emma="http://www.w3.org/2003/04/emma" version="1.0">
          <emma:interpretation id="{4F8A8A3E-A7FB-4F44-AE09-D475C63669F2}" emma:medium="tactile" emma:mode="ink">
            <msink:context xmlns:msink="http://schemas.microsoft.com/ink/2010/main" type="paragraph" rotatedBoundingBox="10877,9271 9930,10147 9342,9512 10288,8635" alignmentLevel="1"/>
          </emma:interpretation>
        </emma:emma>
      </inkml:annotationXML>
      <inkml:traceGroup>
        <inkml:annotationXML>
          <emma:emma xmlns:emma="http://www.w3.org/2003/04/emma" version="1.0">
            <emma:interpretation id="{26B10DEC-5FF1-486C-B980-00D83FC68729}" emma:medium="tactile" emma:mode="ink">
              <msink:context xmlns:msink="http://schemas.microsoft.com/ink/2010/main" type="line" rotatedBoundingBox="10877,9271 9930,10147 9342,9512 10288,8635"/>
            </emma:interpretation>
          </emma:emma>
        </inkml:annotationXML>
        <inkml:traceGroup>
          <inkml:annotationXML>
            <emma:emma xmlns:emma="http://www.w3.org/2003/04/emma" version="1.0">
              <emma:interpretation id="{0515EB1C-152A-4F6C-ADB0-7BA0C817C2C2}" emma:medium="tactile" emma:mode="ink">
                <msink:context xmlns:msink="http://schemas.microsoft.com/ink/2010/main" type="inkWord" rotatedBoundingBox="10877,9271 10614,9515 10025,8879 10288,8635"/>
              </emma:interpretation>
              <emma:one-of disjunction-type="recognition" id="oneOf0">
                <emma:interpretation id="interp0" emma:lang="" emma:confidence="0">
                  <emma:literal>'</emma:literal>
                </emma:interpretation>
                <emma:interpretation id="interp1" emma:lang="" emma:confidence="0">
                  <emma:literal>(</emma:literal>
                </emma:interpretation>
                <emma:interpretation id="interp2" emma:lang="" emma:confidence="0">
                  <emma:literal>/</emma:literal>
                </emma:interpretation>
                <emma:interpretation id="interp3" emma:lang="" emma:confidence="0">
                  <emma:literal>б</emma:literal>
                </emma:interpretation>
                <emma:interpretation id="interp4" emma:lang="" emma:confidence="0">
                  <emma:literal>.</emma:literal>
                </emma:interpretation>
              </emma:one-of>
            </emma:emma>
          </inkml:annotationXML>
          <inkml:trace contextRef="#ctx0" brushRef="#br0" timeOffset="42932.3218">6521 1942 0,'42'0'187,"1"0"-109,-43-52-62,0-1 15,42 53-15,-42-53 31,43 53-16,-43-53 16,43 53-32,-43-53 63,42 53-62,-42-53 0,43 53 77,-43-52-93,0-1 63,42 53-47,1-53 15,-43 0 31,0 0-30,42 53-32,-42-53 46,43 53-14,-43-52-1,42 52 47,-42-53 0,0 0 250,43 53-296,-43-53-17,43 53 16,-43-53-31,42 53 32,-42-52-17,0-1 17,43 53-17,-1 0 32,-42 53 297,-42-53-329,42 52 17,0 1 15,-43-53-32,43 53 16,0 0-31,0 0 16,0-1 0,-42-52-1,42 53 1,0 0-16,0 0 31,0 0 0,0 0 1,0-1-1,0 1-15,0 0 15,0 0 16,0 0 0,0 0-16,0-1 31,0 1 1,0 0-16,0 0-16,0 0 63,42-53 234,1 0-313,-1 0 1,1 0 15,-1 0 16,-42-53-31,0 0-1,43 53 1,-43-53 15,43 53-31,-43-53 32,42 53-17,-42-52 16,0-1 1,43 53-17,-43-53 48,0 0-16,42 0 15,-42 0-31,0 1 16,43 52-31,-1-53 15,-42 0 16,0 0-16,43 0 1,-43 0-1,0 1 16,0-1 0,0 0-32,43 53 1,-43-53 31,0 0 31,0 106 187,0 0-233,0 0-1,0 0 0,0-1 16,0 1 0,-43-53-31,43 53-1,0 0 32,0 0 0,0 0-16,0-1 32,0 1-48,0 0 17,0 0 14,0 0 17,0 0-47,0-1 30,0 1 1,0 0 16,0 0-32,0 0 47,43-53 391,-1 0-391,1 0-47,-1 0 47,1 0-15,-43-53-32,42 0 0,1 53 1,-43-53-17,43 53 48,-43-53-32,0 1 94</inkml:trace>
        </inkml:traceGroup>
        <inkml:traceGroup>
          <inkml:annotationXML>
            <emma:emma xmlns:emma="http://www.w3.org/2003/04/emma" version="1.0">
              <emma:interpretation id="{25352514-4878-4222-B153-97478B06B076}" emma:medium="tactile" emma:mode="ink">
                <msink:context xmlns:msink="http://schemas.microsoft.com/ink/2010/main" type="inkWord" rotatedBoundingBox="10607,9417 9878,10091 9355,9526 10083,8852"/>
              </emma:interpretation>
              <emma:one-of disjunction-type="recognition" id="oneOf1">
                <emma:interpretation id="interp5" emma:lang="" emma:confidence="1">
                  <emma:literal/>
                </emma:interpretation>
              </emma:one-of>
            </emma:emma>
          </inkml:annotationXML>
          <inkml:trace contextRef="#ctx0" brushRef="#br0" timeOffset="88343.3283">14098 2259 0,'0'-53'16,"0"1"15,0-1 47,0 0 16,42 53-78,-42-53 15,0 0-15,0 1 77,43 52-46,-43-53-16,0 0 16,43 0-15,-43 0 14,42 53-30,-42-53 31,43 1 15,-43-1-30,0 0 15,42 53-32,-42-53 32,43 0 16,-43 0-32,0 1 16,42 52-32,-42-53 32,43 53-47,-43-53 47,0 0-31,43 53-1,-43-53 32,0 1 16,0 104 171,0 1-203,0 0-31,0 0 16,0 0 15,-43-53-31,43 52 16,0 1-1,0 0 17,0 0 15,-43-53-47,43 53 31,0 0-16,-42-53-15,42 52 16,0 1 0,0 0 15,0 0-31,0 0 31,-43-53-15,43 53-16,0-1 31,0 1-31,0 0 31,0 0-15,0 0 15,0-1-15,0 1 15,0 0-15,0 0 15,0 0 0,0 0-15,0-1-1,0 1 17,0 0-17,0 0 1,-42 0 15,42 0-15,0-1-1,0 1 1,0 0 0,0 0-1,0 0 17,0-1-32,0 1 15,0 0 1,0 0 15,0 0-31,-43 0 16,43-1 15,0 1-15,0 0 15,0 0 0,0 0 32,0-1-1</inkml:trace>
          <inkml:trace contextRef="#ctx0" brushRef="#br0" timeOffset="93467.6131">14311 1942 0,'0'-52'47,"42"52"-31,-42-53 15,43 53 63,-43-53-79,0 0 32,42 53-16,-42-53 1,0 0-17,43 53-15,-43-52 47,43 52-16,-43-53-15,42 53 0,-42-53 15,0 0 0,43 53-31,-43-53 47,42 53-16,-42-53 1,43 53-1,-43-52 0,42 52-31,-42-53 47,43 53-31,-43-53 15,0 0 47,43 53-62,-1 0 62,1 0 31,-43 53 188,0 0-281,0 0 46,0-1-15,0 1 15,0 0 1,0 0-32,0 0 16,0 0 0,0-1 0,0 1-32,0 0 32,0 0 16,0 0-16,0 0-32,0-1 32,0 1 31,0 0 0,0 0-46,0 0 30,0-1 16,0 1-15,0 0-32,0 0 32,0 0 62,42-53 93,1 0-155,-43-53-16,42 53-32,1 0 1,-43-53 0,0 0 15,43 53-16,-43-53-15,0 1 16,0-1 15,42 0-31,-42 0 32,43 0-1,-1 1-16,-42-1 1,0 0 15,43 53-15,-43-53 0,0 0 15,0 0-16,42 53 17,-42-52-17,0-1 32,43 53-16,-43-53-15,43 53 0,-43-53-1,0 0 32,0 0 0,42 53-16,-42-52 1,0-1 30,0 0-15,0 0 47,43 53-47,-43-53 31</inkml:trace>
          <inkml:trace contextRef="#ctx0" brushRef="#br0" timeOffset="84229.1763">13502 1361 0,'0'-53'125,"0"1"-47,42-1-31,1 53-16,-43-53-31,0 0 16,0 0 31,0 1 15,43 52-46,-1 0 77,1 0 17,-1 0-95,-42 52 173,0 1-126,0 0-46,0 0 15,0 0 1,0-1-1,0 1-16,0 0 1,0 0 31,0 0-16,0 0-31,0-1 31,0 1 16,0 0-15,0 0-17,0 0 16,0 0-15,0-1 31,0 1-31,0 0 15,0 0 16,0 0-16,0-1-15,0 1 30,0 0 1,0 0 78,43-53 32,-1 0-111,1 0 17,0 0-47,-43-53 15,42 0 16,-42 0-16,43 1 0,-43-1 79,42 53-48,-42-53-31,43 53 141,-43-53 125</inkml:trace>
          <inkml:trace contextRef="#ctx0" brushRef="#br0" timeOffset="100268.295">15545 886 0,'0'53'157,"0"0"-126,0-1 0,0 1 0,0 0 1,0 0-32,0 0 46,0-1 1,0 1 0,0 0 0,0 0-31,0 0 46,-42-53-31,42 53-15,0-1 31,0 1-16,0 0 47,0 0-31,0 0 0,0 0 0,0-1 0,0 1 15,0 0-15,0 0-16,0 0 32,0-1 62,0 1-16,0 0-46,42-53 468,1-53-484,-43 0 15,42 53-30,-42-52-17,0-1 48,0 0-48,43 53 1,-43-53 0,0 0-1,42 1 1,-42-1 0,0 0 15,43 0 16,-43 0 0,43 53-47,-43-53 15,0 1 32,42 52 0,-42-53-47,0 0 78,43 53-62,-43-53 15,0 0 31,42 53-15,-42-53-15,43 53-1,-43-52 0,0-1 32,42 0-32,-42 0 16,0 0 31,0 1-31,0-1-16,43 53 0,-43-53 32,0 106 218,0 0-265,0-1 15,0 1-16,0 0 17,0 0-17,0 0 32,0-1-16,0 1 16,0 0 0,0 0-16,0 0 16,0 0 0,0-1 0,0 1-16,0 0 16,-43-53-31,43 53 15,0 0 0,0 0-15,0-1 31,0 1-16,0 0 16,0 0-31,0 0 30,0-1 17,0 1 31,0 0-47,43-53 328,0 0-250,-1 0-94,1-53 94,-1 53-16,-42-53-93,0 1 15,43 52 0,-1-53-15,-42 0-16,0 0 62,43 53-46,-43-53 31,43 53-16,-43-52-15,0-1 15,42 53 32,-42-53-1,43 53-46</inkml:trace>
        </inkml:traceGroup>
      </inkml:traceGroup>
    </inkml:traceGroup>
  </inkml:traceGroup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58763" units="1/cm"/>
          <inkml:channelProperty channel="T" name="resolution" value="1" units="1/dev"/>
        </inkml:channelProperties>
      </inkml:inkSource>
      <inkml:timestamp xml:id="ts0" timeString="2023-11-29T08:43:00.466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5E04E0B4-31F9-4137-9D06-884F5149FA1E}" emma:medium="tactile" emma:mode="ink">
          <msink:context xmlns:msink="http://schemas.microsoft.com/ink/2010/main" type="inkDrawing"/>
        </emma:interpretation>
      </emma:emma>
    </inkml:annotationXML>
    <inkml:trace contextRef="#ctx0" brushRef="#br0">19 0 0,'0'38'109,"0"0"-62,0 0 47,0 0-63,0-1-15,0 1-16,0 0 15,0 0 16,0 0-15,0 0-16,0 0 31,0 0-15,0 0 31,0 0-16,0 0-15,0-1 15,37 1 0</inkml:trace>
  </inkml:traceGroup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58763" units="1/cm"/>
          <inkml:channelProperty channel="T" name="resolution" value="1" units="1/dev"/>
        </inkml:channelProperties>
      </inkml:inkSource>
      <inkml:timestamp xml:id="ts0" timeString="2023-11-29T08:43:02.110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A0F6DB61-919D-4070-B0C7-57CEB5398653}" emma:medium="tactile" emma:mode="ink">
          <msink:context xmlns:msink="http://schemas.microsoft.com/ink/2010/main" type="inkDrawing"/>
        </emma:interpretation>
      </emma:emma>
    </inkml:annotationXML>
    <inkml:trace contextRef="#ctx0" brushRef="#br0">535 0 0,'-37'0'47,"37"38"-31,-38-38 31,38 38-47,0 0 15,-38-38 16,38 38-15,-38-38 0,38 38-1,-38 0 1,38 0 0,-38 0-1,38 0 1,-38-38-1,38 37-15,-38 1 16,0 0 0,0 0 15,38 0-15,-38-38-1,38 38-15,-37-38 16,-1 38 15,0-38 32,38 38 46</inkml:trace>
  </inkml:traceGroup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58763" units="1/cm"/>
          <inkml:channelProperty channel="T" name="resolution" value="1" units="1/dev"/>
        </inkml:channelProperties>
      </inkml:inkSource>
      <inkml:timestamp xml:id="ts0" timeString="2023-11-29T08:43:03.744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A16FAC9F-BD19-484A-A665-95941A8081AA}" emma:medium="tactile" emma:mode="ink">
          <msink:context xmlns:msink="http://schemas.microsoft.com/ink/2010/main" type="inkDrawing"/>
        </emma:interpretation>
      </emma:emma>
    </inkml:annotationXML>
    <inkml:trace contextRef="#ctx0" brushRef="#br0">0 0 0,'0'38'235,"0"0"-220,0 0 1,0 0 15,0-1-15,0 1-16,0 0 31,0 0-15,38-38 15,-38 38-31,0 0 16,0 0 15,0 0 0,38 0 0</inkml:trace>
  </inkml:traceGroup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58763" units="1/cm"/>
          <inkml:channelProperty channel="T" name="resolution" value="1" units="1/dev"/>
        </inkml:channelProperties>
      </inkml:inkSource>
      <inkml:timestamp xml:id="ts0" timeString="2023-11-29T08:43:05.549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4990DADD-7BEF-4E76-B9D2-1F7E894615B5}" emma:medium="tactile" emma:mode="ink">
          <msink:context xmlns:msink="http://schemas.microsoft.com/ink/2010/main" type="inkDrawing"/>
        </emma:interpretation>
      </emma:emma>
    </inkml:annotationXML>
    <inkml:trace contextRef="#ctx0" brushRef="#br0">155 0 0,'0'37'172,"0"1"-157,-38 0-15,38 0 16,0 0-1,0 0 1,-38 0 0,38 0-1,-38 0 1,38 0 0,0 0-1,0-1 1,-38-37-1,38 38 1,0 0 0,0 0 31,0 0 46,0 0-46,0 0-31,0 0-1,0 0 17,0 0-17,0 0-15,0-1 16,0 1 15,0 0-15,0 0-1,0 0 1,0 0 15,0 0 1,0 0-1,0 0 0</inkml:trace>
  </inkml:traceGroup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58763" units="1/cm"/>
          <inkml:channelProperty channel="T" name="resolution" value="1" units="1/dev"/>
        </inkml:channelProperties>
      </inkml:inkSource>
      <inkml:timestamp xml:id="ts0" timeString="2023-11-29T08:43:06.704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62DA9DF9-28CF-4B11-BBFE-41D0470B8AD1}" emma:medium="tactile" emma:mode="ink">
          <msink:context xmlns:msink="http://schemas.microsoft.com/ink/2010/main" type="inkDrawing"/>
        </emma:interpretation>
      </emma:emma>
    </inkml:annotationXML>
    <inkml:trace contextRef="#ctx0" brushRef="#br0">0 38 0,'0'-38'0,"0"76"141,0 0-126,0 0 1,0 0-16,38-1 16,-38 1-1,0 0 1,0 0-1,37-38 1,-37 38-16,0 0 16,0 0-1,38 0 1,-38 0 0,0 0-1,0 0 1,0-1-1,38-37-15,-38 38 16,0 0 0,38-38-16,-38 38 15,38-38 1,-38 38 15,38-38-15</inkml:trace>
  </inkml:traceGroup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58763" units="1/cm"/>
          <inkml:channelProperty channel="T" name="resolution" value="1" units="1/dev"/>
        </inkml:channelProperties>
      </inkml:inkSource>
      <inkml:timestamp xml:id="ts0" timeString="2023-11-29T08:43:07.709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49230885-11CF-41EA-AB63-7617783C9EE6}" emma:medium="tactile" emma:mode="ink">
          <msink:context xmlns:msink="http://schemas.microsoft.com/ink/2010/main" type="inkDrawing"/>
        </emma:interpretation>
      </emma:emma>
    </inkml:annotationXML>
    <inkml:trace contextRef="#ctx0" brushRef="#br0">0 0 0,'0'38'141,"0"0"-126,0 0 1,0 0 15,0 0-31,0 0 16,0 0 15,38-1-31,-38 1 16,0 0-1,0 0 1,0 0 15,0 0-15,38-38-16,-38 38 31,0 0-15,0 0 15,0 0-16</inkml:trace>
  </inkml:traceGroup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58763" units="1/cm"/>
          <inkml:channelProperty channel="T" name="resolution" value="1" units="1/dev"/>
        </inkml:channelProperties>
      </inkml:inkSource>
      <inkml:timestamp xml:id="ts0" timeString="2023-11-29T08:43:08.680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0B926656-F6F3-4B0E-AEE4-F9FEA2537C0F}" emma:medium="tactile" emma:mode="ink">
          <msink:context xmlns:msink="http://schemas.microsoft.com/ink/2010/main" type="inkDrawing"/>
        </emma:interpretation>
      </emma:emma>
    </inkml:annotationXML>
    <inkml:trace contextRef="#ctx0" brushRef="#br0">0 0 0,'0'38'140,"0"0"-124,0 0 0,0 0-1,0-1 1,0 1-16,0 0 15,0 0 17,0 0-17,0 0 1,0 0 15</inkml:trace>
  </inkml:traceGroup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58763" units="1/cm"/>
          <inkml:channelProperty channel="T" name="resolution" value="1" units="1/dev"/>
        </inkml:channelProperties>
      </inkml:inkSource>
      <inkml:timestamp xml:id="ts0" timeString="2023-11-29T08:43:09.659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3678E39D-C3D8-457F-A6E6-515BE3AB88B7}" emma:medium="tactile" emma:mode="ink">
          <msink:context xmlns:msink="http://schemas.microsoft.com/ink/2010/main" type="inkDrawing"/>
        </emma:interpretation>
      </emma:emma>
    </inkml:annotationXML>
    <inkml:trace contextRef="#ctx0" brushRef="#br0">0 0 0,'0'37'62,"38"1"-15,0 0-16,0-38 1,-38 38-17,38 0 1,0-38 15,-38 38-31,38-38 31,-1 38-15,-37 0 15,0 0-31,38-38 16,-38 38 15</inkml:trace>
  </inkml:traceGroup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dev"/>
          <inkml:channel name="T" type="integer" max="2.14748E9" units="dev"/>
        </inkml:traceFormat>
        <inkml:channelProperties>
          <inkml:channelProperty channel="X" name="resolution" value="1290.03943" units="1/cm"/>
          <inkml:channelProperty channel="Y" name="resolution" value="2064.713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3-11-29T08:39:44.672"/>
    </inkml:context>
    <inkml:brush xml:id="br0">
      <inkml:brushProperty name="width" value="0.15875" units="cm"/>
      <inkml:brushProperty name="height" value="0.15875" units="cm"/>
      <inkml:brushProperty name="color" value="#808080"/>
      <inkml:brushProperty name="fitToCurve" value="1"/>
    </inkml:brush>
  </inkml:definitions>
  <inkml:traceGroup>
    <inkml:annotationXML>
      <emma:emma xmlns:emma="http://www.w3.org/2003/04/emma" version="1.0">
        <emma:interpretation id="{A6E8EB59-6E42-4E9B-B701-17F9E7BC8A3A}" emma:medium="tactile" emma:mode="ink">
          <msink:context xmlns:msink="http://schemas.microsoft.com/ink/2010/main" type="writingRegion" rotatedBoundingBox="16374,7040 17645,5581 18067,5948 16796,7408"/>
        </emma:interpretation>
      </emma:emma>
    </inkml:annotationXML>
    <inkml:traceGroup>
      <inkml:annotationXML>
        <emma:emma xmlns:emma="http://www.w3.org/2003/04/emma" version="1.0">
          <emma:interpretation id="{08C8B16E-A435-4E1A-BF9C-E2B3B54630C6}" emma:medium="tactile" emma:mode="ink">
            <msink:context xmlns:msink="http://schemas.microsoft.com/ink/2010/main" type="paragraph" rotatedBoundingBox="16374,7040 17645,5581 18067,5948 16796,7408" alignmentLevel="1"/>
          </emma:interpretation>
        </emma:emma>
      </inkml:annotationXML>
      <inkml:traceGroup>
        <inkml:annotationXML>
          <emma:emma xmlns:emma="http://www.w3.org/2003/04/emma" version="1.0">
            <emma:interpretation id="{C85AB282-5CDB-4264-9BF3-6224A0AFDD93}" emma:medium="tactile" emma:mode="ink">
              <msink:context xmlns:msink="http://schemas.microsoft.com/ink/2010/main" type="line" rotatedBoundingBox="16374,7040 17645,5581 18067,5948 16796,7408"/>
            </emma:interpretation>
          </emma:emma>
        </inkml:annotationXML>
        <inkml:traceGroup>
          <inkml:annotationXML>
            <emma:emma xmlns:emma="http://www.w3.org/2003/04/emma" version="1.0">
              <emma:interpretation id="{B9B0388B-1AAA-40D5-B1F4-1612DD3DF510}" emma:medium="tactile" emma:mode="ink">
                <msink:context xmlns:msink="http://schemas.microsoft.com/ink/2010/main" type="inkWord" rotatedBoundingBox="16374,7040 17645,5581 18067,5948 16796,7408"/>
              </emma:interpretation>
              <emma:one-of disjunction-type="recognition" id="oneOf0">
                <emma:interpretation id="interp0" emma:lang="" emma:confidence="0">
                  <emma:literal>этот</emma:literal>
                </emma:interpretation>
                <emma:interpretation id="interp1" emma:lang="" emma:confidence="0">
                  <emma:literal>от</emma:literal>
                </emma:interpretation>
                <emma:interpretation id="interp2" emma:lang="" emma:confidence="0">
                  <emma:literal>это</emma:literal>
                </emma:interpretation>
                <emma:interpretation id="interp3" emma:lang="" emma:confidence="0">
                  <emma:literal>эта</emma:literal>
                </emma:interpretation>
                <emma:interpretation id="interp4" emma:lang="" emma:confidence="0">
                  <emma:literal>эти</emma:literal>
                </emma:interpretation>
              </emma:one-of>
            </emma:emma>
          </inkml:annotationXML>
          <inkml:trace contextRef="#ctx0" brushRef="#br0">1642 2596 39 0,'3'-5'84'16,"5"1"-2"-16,-2-2-2 0,-1 3-5 0,3 2-10 16,-3-2-1-16,-5 3-3 0,8-4-1 0,-2-1-10 15,2-1 6-15,-8 6-7 0,8-3-1 0,0-1-10 16,-2 3 5-16,2-2 0 0,3 2-3 0,-3-1-9 16,0-3 2-16,4 2-2 0,-4-2 2 0,3 3-4 0,0-2 2 15,2 3-11-15,-2-3 2 0,-1 4 2 16,1 0 3-16,1 0 0 0,-1 4-3 0,-3-1 7 15,2-1-10-15,-2 1-3 0,3 4-4 0,-5 0 7 0,-1-2-2 16,-2 2-2-16,-2 4-1 0,-1-3-1 0,-1 1 2 16,-2 2-2-16,-2-4-6 0,-4 6 5 0,-3-2-3 15,-2 0 0-15,6-1 7 0,-4-3-2 0,-3 0 8 16,1-1 4-16,0-5 4 0,1 4 9 0,5-5 7 16,-9 1 1-16,6-2 11 0,-2-4 7 15,4 1 7-15,-2-1-3 0,3-3-8 0,0-2-2 0,0-3-8 16,2 4-7-16,-1-2-2 0,3-4-8 0,2 0-1 15,-3 5-8-15,5-3-6 0,0 2-11 0,0-6-6 16,4 8-5-16,-4-1-5 0,3-1-7 0,-3-1-1 16,3 3-4-16,0-2 0 0,2 2 1 0,-4-1-3 15,4-2 0-15,-2 5-5 0,2-1-3 0,1-2-5 0,2 2-4 16,-1-1-9-16,2 3-1 0,2-2 1 16,-3 0-2-16,0 2 6 0,0-1 0 0,4-1-1 15,-5 4 4-15,4 0 3 0,0 1-1 0,2-1 8 0,-6-1 1 16,0 2 3-16,4-1 3 0,-2 2 1 0,-1-3-1 15,-8 5 12-15,14 0 1 0,-4 0-4 0,-10 0 6 16,14 0 3-16,-8 4-3 0,2-1 13 0,-8-3 3 16,8 7-2-16,-1-5 2 0,-3 5 5 0,-4-7 1 15,4 7 1-15,-4-5 1 0,0 7-3 0,0-2 3 16,-4 1-3-16,0 3-3 0,-3-1-2 0,-1-1-9 16,-6-1 2-16,0 8-8 0,-3-7-8 0,2 3-2 15,-8 6-8-15,-3-4-8 0,6-2 1 0,-1-3 7 0,4-3 0 16,-2 0-8-16,-6 1 12 0,4-3 13 15,5-3 1-15,-3-2 17 0,5-3-2 0,-2-3 6 16,4-7 2-16,-1 2 13 0,5-1 20 0,0 0-4 0,3-1-1 16,2-1-3-16,2-2-6 0,4 1 2 0,8-10-10 15,0 4-5-15,3 4-5 0,4-6 3 0,-1 3-3 16,4-4 1-16,4 2-5 0,-3 2 1 0,0 1-4 16,5 0-10-16,0 1-7 0,8-2-6 0,-12 4-4 15,-1 2-8-15,1 1-1 0,-6 6-4 0,0-4 4 16,-2 1-7-16,2 4-2 0,-1-1-3 0,-7 2 0 15,4 2-1-15,-1 1 6 0,1-2-1 0,-7 5-1 16,4 0 4-16,-10 0 6 0,13 4 6 0,-7-1-5 0,0 1 0 16,-4-1 6-16,-2 7 5 0,1-3 13 0,-2 0 1 15,-1 4 4-15,-3-2 11 0,4 3 2 0,-5-4 4 16,-2 3 2-16,-3 1-1 0,1 1 2 0,-7-3-2 16,2-1-5-16,1-1-2 0,-2 1 1 0,-2 0-2 15,2 0-6-15,0-2-3 0,-6-4 1 0,1 2-13 16,4-3 7-16,-4-2 1 0,2 0 1 0,0 0 1 15,4 0 0-15,-4-1 1 0,3-5 2 0,2 3 4 16,1-2-1-16,5-2 4 0,-3-5-5 0,0 2-6 16,6 0 6-16,-1 0 3 0,3-4 1 0,-2 0-6 15,3 3 5-15,4-6-4 0,3 4-4 0,-4-7 2 16,1 3 3-16,6 2 7 0,3 0-5 0,3-8 2 0,-6 7-2 16,5-1 1-16,1 0-4 0,2-3 1 0,-2 6-2 15,2 1-1-15,-5-5 1 0,9 0-1 16,1 5-2-16,2-1-1 0,3 0 0 0,-7 1-4 0,6 1 3 15,-6 4-2-15,-2-3 0 0,2 3-2 0,8-3 2 16,-11 2 7-16,0-1-4 0,1 3-2 0,1 1 4 16,1 1-3-16,-8 2-3 0,-2-1 2 0,2 3-4 15,-1-5 1-15,-2 6 0 0,-8 0-7 0,14-1-1 16,-14 1-9-16,6 5 7 0,-3-2 0 0,-3-3-5 16,-3 11-5-16,3-11 4 0,-3 8-1 0,-3-2 2 15,1 0-3-15,-1-2 8 0,-1 2 0 0,7-6-3 16,-11 3 2-16,6-2-7 0,5-1 13 0,-15 3 3 15,15-3 0-15,-11 0-1 0,11 0 6 0,-13 0 0 16,13 0 6-16,-10-4 4 0,-1 2-4 0,11 2 3 16,-14-5 1-16,13 1-5 0,1 4-2 0,-15-3-3 15,7-2-11-15,2 3 8 0,6 2-9 0,-13-4 5 0,13 4-4 16,-9-3 0-16,3-1 4 0,-1 3-5 16,7 1 9-16,-8-6-7 0,8 6 4 0,-4-5-2 15,-1 2-5-15,5 3-3 0,0-12-14 0,3 5 3 0,0-1-14 16,0 1-6-16,5 0-18 0,-1-1-18 0,2-4-60 15,2 1-87-15,0-3-247 0,7 3 109 0</inkml:trace>
          <inkml:trace contextRef="#ctx0" brushRef="#br0" timeOffset="1.1076">2468 1884 113 0,'-13'1'128'0,"0"-1"-18"0,1 3-20 15,-3-3-7-15,4-3-15 0,-6 3-3 0,0-1-11 0,6-1-19 16,-7 1-14-16,9-3 3 0,-2 1-13 0,-2-1 12 15,5 1-9-15,0-2 3 0,2 2 8 0,-2-1-3 16,3 0-2-16,5 4 0 0,-6-12 5 0,6 6 4 16,0 6-12-16,5-8 2 0,-5 1-2 0,6 1 8 15,2-1-5-15,0 1-2 0,4-1 6 0,3-7-2 16,-1 3 7-16,0 0 3 0,3 1 1 0,1 0 3 16,-1 1 4-16,2-2-2 0,-1 3 5 0,7-6-7 15,-9 7-1-15,3-2-4 0,-2 2 1 0,0 3-5 16,-1-1-2-16,-3 2-1 0,-5-2-6 0,4 1 5 0,-4 1-8 15,5 1-5-15,-7 2 4 0,-6 0-3 0,16-2-8 16,-10 0 6-16,-6 2-3 0,15 2 7 16,-15-2-8-16,6 5-2 0,0-1 3 0,-6-4 1 15,0 7-1-15,0-7 1 0,0 7-4 0,-6-2 1 0,0 2 0 16,-2 0-4-16,-2-3 2 0,1 1-4 16,-1-2-6-16,-2 3 0 0,-3 1 0 0,1-4 0 0,-6 0 0 15,1-1-6-15,3 2 11 0,0-4 7 0,-1 0 4 16,6-2 5-16,-4-2 10 0,3 3 6 0,1-3-6 15,3-3 4-15,0-1 2 0,-2 1-8 0,6-6 0 16,-1 4 0-16,3-6-2 0,4 4-4 0,3-1 1 16,-1 0-3-16,4-4-1 0,0 4 2 0,2-6-2 15,4 4 0-15,0 1 1 0,5-5 4 0,3 0 4 16,0 4-1-16,2-1 0 0,-2 1 9 0,0-2-2 16,2 5 2-16,-3-4-2 0,2 3 3 0,-7 5-3 15,5-4-2-15,-4 4-4 0,0 2-7 0,-7 3 4 16,1-3-7-16,-3 3-1 0,0 2-7 0,0-5-3 15,-8 5 1-15,12 4-5 0,-12-4-1 0,8 4-1 16,-6 2-3-16,-2-6 1 0,0 7-2 0,-3 0-1 16,-2 2-3-16,3-5 6 0,-4 2-3 0,0-2 0 0,-4 1 0 15,1 2 5-15,-1-5-2 0,1 3 2 16,-2-3-5-16,-2 1 7 0,2 0-2 0,0-1 3 0,1-2 0 16,-4 0 3-16,14 0-3 0,-17-6 2 15,6 6 4-15,4-4 1 0,-1-3 1 0,-1 0 6 0,4-2 0 16,1 2 0-16,2-5 3 0,2-2-2 0,0 4 3 15,2-5-1-15,2 4-4 0,1-7-4 0,4 2 7 16,3-2 0-16,-5 3-2 0,3 0-1 0,4-2 2 16,0 4-4-16,1-1 1 0,5-4 1 0,1 3-1 15,-7 5-7-15,5-2 5 0,-2 5 0 0,1 2 0 16,-1-3-2-16,-3 4-1 0,0-1-3 0,-4 3-7 16,3 0-12-16,-1 2-12 0,2 4-19 0,1-1-17 15,-7 3-20-15,0 2-37 0,3-3-58 0,-10 1-145 16,7 2-352-16,-3 3 156 0</inkml:trace>
        </inkml:traceGroup>
      </inkml:traceGroup>
    </inkml:traceGroup>
  </inkml:traceGroup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dev"/>
          <inkml:channel name="T" type="integer" max="2.14748E9" units="dev"/>
        </inkml:traceFormat>
        <inkml:channelProperties>
          <inkml:channelProperty channel="X" name="resolution" value="1290.03943" units="1/cm"/>
          <inkml:channelProperty channel="Y" name="resolution" value="2064.713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3-11-29T08:39:44.679"/>
    </inkml:context>
    <inkml:brush xml:id="br0">
      <inkml:brushProperty name="width" value="0.06667" units="cm"/>
      <inkml:brushProperty name="height" value="0.06667" units="cm"/>
      <inkml:brushProperty name="color" value="#808080"/>
      <inkml:brushProperty name="fitToCurve" value="1"/>
    </inkml:brush>
    <inkml:brush xml:id="br1">
      <inkml:brushProperty name="width" value="0.15875" units="cm"/>
      <inkml:brushProperty name="height" value="0.15875" units="cm"/>
      <inkml:brushProperty name="color" value="#808080"/>
      <inkml:brushProperty name="fitToCurve" value="1"/>
    </inkml:brush>
    <inkml:brush xml:id="br2">
      <inkml:brushProperty name="width" value="0.13333" units="cm"/>
      <inkml:brushProperty name="height" value="0.13333" units="cm"/>
      <inkml:brushProperty name="color" value="#774931"/>
      <inkml:brushProperty name="fitToCurve" value="1"/>
    </inkml:brush>
    <inkml:brush xml:id="br3">
      <inkml:brushProperty name="width" value="0.13333" units="cm"/>
      <inkml:brushProperty name="height" value="0.13333" units="cm"/>
      <inkml:brushProperty name="color" value="#D8D8D8"/>
      <inkml:brushProperty name="fitToCurve" value="1"/>
    </inkml:brush>
    <inkml:brush xml:id="br4">
      <inkml:brushProperty name="width" value="0.13333" units="cm"/>
      <inkml:brushProperty name="height" value="0.13333" units="cm"/>
      <inkml:brushProperty name="color" value="#808080"/>
      <inkml:brushProperty name="fitToCurve" value="1"/>
    </inkml:brush>
  </inkml:definitions>
  <inkml:traceGroup>
    <inkml:annotationXML>
      <emma:emma xmlns:emma="http://www.w3.org/2003/04/emma" version="1.0">
        <emma:interpretation id="{CE8EC916-D030-41B0-9B92-79131822C425}" emma:medium="tactile" emma:mode="ink">
          <msink:context xmlns:msink="http://schemas.microsoft.com/ink/2010/main" type="writingRegion" rotatedBoundingBox="15910,10190 16190,4737 17153,4786 16874,10239">
            <msink:destinationLink direction="with" ref="{159E9B62-588B-48FC-A3F4-5C66C6B38AB9}"/>
          </msink:context>
        </emma:interpretation>
      </emma:emma>
    </inkml:annotationXML>
    <inkml:traceGroup>
      <inkml:annotationXML>
        <emma:emma xmlns:emma="http://www.w3.org/2003/04/emma" version="1.0">
          <emma:interpretation id="{965F9122-11FB-4265-B0A7-52A7D0601FCF}" emma:medium="tactile" emma:mode="ink">
            <msink:context xmlns:msink="http://schemas.microsoft.com/ink/2010/main" type="paragraph" rotatedBoundingBox="15910,10190 16190,4737 17153,4786 16874,1023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3FA6BD3D-29B6-4D92-872D-3C8B72C758CC}" emma:medium="tactile" emma:mode="ink">
              <msink:context xmlns:msink="http://schemas.microsoft.com/ink/2010/main" type="line" rotatedBoundingBox="15910,10190 16190,4737 17153,4786 16874,10239"/>
            </emma:interpretation>
          </emma:emma>
        </inkml:annotationXML>
        <inkml:traceGroup>
          <inkml:annotationXML>
            <emma:emma xmlns:emma="http://www.w3.org/2003/04/emma" version="1.0">
              <emma:interpretation id="{53612E2C-9DFF-43EA-B67F-FD3D77D09297}" emma:medium="tactile" emma:mode="ink">
                <msink:context xmlns:msink="http://schemas.microsoft.com/ink/2010/main" type="inkWord" rotatedBoundingBox="16174,10203 16234,9036 16866,9068 16806,10235"/>
              </emma:interpretation>
              <emma:one-of disjunction-type="recognition" id="oneOf0">
                <emma:interpretation id="interp0" emma:lang="" emma:confidence="0">
                  <emma:literal>Скан-кода</emma:literal>
                </emma:interpretation>
                <emma:interpretation id="interp1" emma:lang="" emma:confidence="0">
                  <emma:literal>Псаммофит</emma:literal>
                </emma:interpretation>
                <emma:interpretation id="interp2" emma:lang="" emma:confidence="0">
                  <emma:literal>Псаммофил</emma:literal>
                </emma:interpretation>
                <emma:interpretation id="interp3" emma:lang="" emma:confidence="0">
                  <emma:literal>Псалмодию</emma:literal>
                </emma:interpretation>
                <emma:interpretation id="interp4" emma:lang="" emma:confidence="0">
                  <emma:literal>Скареда</emma:literal>
                </emma:interpretation>
              </emma:one-of>
            </emma:emma>
          </inkml:annotationXML>
          <inkml:trace contextRef="#ctx0" brushRef="#br0">2347 4824 61 0,'0'0'100'0,"0"0"-4"16,0 0-13-16,0 0 2 0,0 0-15 16,0 0-2-16,0 0-9 0,0 0-3 0,0 0 3 15,0 0-13-15,0 0-2 0,0 0-4 0,0 0-5 0,0 0-3 16,0 0 0-16,0 0-5 0,0 0 0 0,0 0-4 15,0 0 2-15,0 0 1 0,0 0-5 0,0 0-9 16,0 0 7-16,0 0 5 0,0 0-12 0,0 0 8 16,0 0 3-16,0 0 2 0,0 0-8 0,0 0 3 15,0 0 0-15,0 0-16 0,0 0 12 0,0 0 6 16,0 0-17-16,0 0 9 0,0 0 0 0,0 0-1 16,0 0-3-16,0 0 1 0,0 0-7 0,0 0 2 15,-15 17 1-15,15-17-3 0,0 0 4 0,0 0 1 16,-6 1 6-16,6-1-8 0,0 0 0 0,0 0 2 0,-3 7 3 15,3-7-5-15,0 0-4 0,0 0 6 0,0 0-5 16,0 0 0-16,-10 4 5 0,10-4-4 16,-1 3-4-16,1-3 2 0,0 0-1 0,0 0 1 0,-3 5-3 15,3-5 5-15,0 0 2 0,-5 6-5 0,5-6 4 16,0 0 7-16,-6 5-6 0,6-5 3 0,-7 3-1 16,7-3-3-16,-1 5 0 0,1-5-2 0,0 0 7 15,-5 6-9-15,5-6 3 0,0 0 0 0,-3 5 1 16,3-5 3-16,-6 6-4 0,6-6-5 0,-2 4 5 15,-1 0 0-15,3-4-5 0,0 0 5 0,-5 7-8 16,5-7 6-16,0 0 6 0,-9 1-2 0,9-1-4 16,0 0 2-16,-2 6-5 0,2-6 3 0,-5 5-2 15,5-5 2-15,0 0-1 0,-3 6-3 0,3-6 5 0,-1 4-1 16,1-4 0-16,-4 6 0 0,4-6-1 16,0 0 3-16,-3 10-2 0,3-10 5 0,0 0-4 15,-3 3-1-15,3-3-5 0,0 0 3 0,-2 6 2 0,2-6 2 16,0 0-7-16,-3 9 4 0,3-9-1 0,-3 3-1 15,3-3 2-15,-1 6 1 0,1-6-1 0,-5 5-7 16,5-5 7-16,-3 4-2 0,3-4 4 0,-2 10-1 16,-1-9-3-16,3-1 5 0,-2 7-7 0,2-7 4 15,-4 8-3-15,2-2 3 0,0-1-14 0,2-5 10 16,0 0 2-16,-1 6 2 0,1-6-2 0,-5 5 2 16,5-5 2-16,0 0-3 0,-5 4 4 0,5-4-9 15,-3 7 5-15,3-7 1 0,0 5-1 0,0-5-1 16,-3 3-3-16,3-3 6 0,0 9 5 0,0-9-4 15,-1 9 4-15,1-9-6 0,-2 7 1 0,2-7 3 16,0 7 1-16,-2-2-4 0,2-5 4 0,0 7-4 16,0-7 1-16,-4 5 0 0,-1 1-1 0,5-6 1 0,0 0 0 15,0 7-1-15,0-7 5 0,-2 6-7 16,1 0 3-16,1-6 3 0,-2 7-7 0,2-7 0 16,0 4 3-16,0-4 0 0,0 0-1 0,-5 10-4 0,5-10 7 15,0 6 2-15,0-6-6 0,0 7-1 0,0-7 0 16,-4 6 1-16,4-6 4 0,0 5-3 15,-2 1 1-15,-1-2-11 0,3 2 11 0,0-6 3 0,-3 6-3 16,3-6 3-16,0 7-1 0,-2-1-1 0,2-6 0 16,-1 5-5-16,1-5 6 0,0 0-1 0,-4 9 2 15,4-4-2-15,0-5 6 0,0 7-4 0,0-7-1 16,0 0 0-16,-1 5 0 0,1-5 3 0,-3 7-4 16,3-2 4-16,0-5-2 0,-3 7-1 0,3-7-4 15,-4 6 3-15,4-6-2 0,0 7-2 0,0-7 0 16,0 10 4-16,0-10-2 0,-3 9 1 0,3-9-1 15,-1 8 2-15,2-4-2 0,-1-4 9 0,-4 7 1 16,4-7-3-16,0 9 6 0,0-9-3 0,0 9-4 16,0-9 1-16,-4 5-4 0,4-5 2 0,0 8 1 0,0-8 2 15,-3 7-4-15,3-7 1 0,0 7-4 16,0-7 1-16,0 6-2 0,0-6 4 0,0 0-2 16,0 12 0-16,0-12-5 0,0 5-2 0,0-5 6 0,-3 7 4 15,3-7-7-15,0 6 4 0,0-6-1 0,-2 4-1 16,2-4 1-16,0 0 2 0,0 9-2 0,0-9-2 15,-4 6-1-15,4-6 2 0,0 3 0 0,0-3-3 16,0 0 1-16,0 11 0 0,0-11 4 0,0 7 0 16,0-7-3-16,-2 6-1 0,2-6 0 0,0 0 5 15,-3 8-2-15,3-8 0 0,0 0-3 0,0 6 2 16,0-6 0-16,0 0 2 0,0 7-5 0,0-7 3 16,0 0-1-16,0 0 1 0,0 6-3 0,0-6 1 15,0 0 0-15,0 0-1 0,0 0 1 0,0 7 0 16,0-7-1-16,0 0 3 0,-3 6-5 0,3-6 6 15,3 4-2-15,-3-4-1 0,3 7 0 0,-3-7-1 16,0 0 2-16,-3 9 1 0,3-9-1 0,0 5-1 16,0 2-1-16,0-7 2 0,-3 7 0 0,3-7 5 0,0 0-6 15,0 9-5-15,0-9 8 0,-3 7 1 16,3-7-6-16,0 0 3 0,0 5 2 0,0-5-4 16,0 0 1-16,0 0 1 0,0 6 2 0,0-6 0 0,0 0 1 15,0 0-4-15,0 7 3 0,3-1-2 0,-3-6 4 16,0 0-1-16,-3 9-2 0,3-9 2 0,3 5 1 15,-6 2 2-15,3-7-6 0,0 7 1 0,0-7 3 16,0 11 0-16,0-11-1 0,0 5-3 0,3 1 1 16,-3-6 1-16,-3 8 0 0,3-8 2 0,0 7-2 15,0-7-3-15,0 8 2 0,0-8 0 0,3 6-3 16,-3-6 7-16,3 5-4 0,-3-5-4 0,0 6 7 16,0-6-1-16,0 5-5 0,0-5 0 0,0 0 2 15,0 0 4-15,0 8-6 0,3-5 4 0,-3-3-3 16,0 0-6-16,2 6 8 0,-2-6 3 0,0 5-4 15,0-5-1-15,0 0 3 0,4 4 0 0,-4-4-1 16,0 0 3-16,2 7-4 0,-2-7-1 0,0 0 3 16,0 7-2-16,0-7 6 0,3 3-8 0,-3-3 5 15,3 7-2-15,-3-2 1 0,0-5-7 0,0 7 8 16,0-1 2-16,0-6-1 0,-3 6-2 0,3-6 3 0,3 6 1 16,-3-6-4-16,4 5-2 0,-4-5 3 0,0 7-2 15,0-7 1-15,0 7-2 0,0-7-2 0,3 5 7 16,-2 2 1-16,-1 0-1 0,0-7 0 15,3 6 0-15,-3-6-6 0,0 6 8 0,0 4-4 0,0-7 0 16,0-3-4-16,7 8 4 0,-7-1 2 0,0-2-4 16,0-5 2-16,0 10 0 0,0-6-5 0,0-4 3 15,3 9 2-15,-3-7 0 0,0-2-1 0,1 7-1 16,-1-7-2-16,0 9 1 0,0-9-2 0,0 7 4 16,0-7 0-16,5 7 2 0,-5-7-1 0,2 2 0 15,-2-2-1-15,3 6 2 0,-3-6-2 0,3 4 1 16,-3-4 2-16,0 0-4 0,2 6 1 0,-2-6-3 15,6 4 3-15,-6-4-3 0,0 0 6 0,5 6-6 16,-5-6 0-16,0 5 3 0,0-5 0 0,0 0 1 0,3 7-1 16,-3-7 1-16,6 8 4 0,-3-4 3 0,1-1-5 15,-4-3 3-15,4 4-9 0,-4-4 5 16,7 6 1-16,-7-6-2 0,6 5 3 0,-6-5 1 0,3 3-2 16,2 1 1-16,-5-4-2 0,3 4 0 0,-3-4 1 15,6 6-1-15,-6-6-2 0,5 5 3 0,-5-5-3 16,0 0-1-16,6 5 0 0,-3-3-1 0,-3-2 4 15,5 5-4-15,-5-5 3 0,7 2-1 0,-7-2 1 16,7 4 0-16,-7-4 2 0,8 1 0 0,-8-1 0 16,0 0 3-16,13 2 0 0,-13-2 1 0,0 0-3 15,14-2 2-15,-14 2-2 0,0 0-1 0,11 0 0 16,-11 0-1-16,10 2 0 0,-10-2-2 0,8 1-2 16,-8-1 4-16,0 0 3 0,0 0-1 0,0 0-2 15,12 0-3-15,-12 0-1 0,0 0 1 0,0 0 0 16,0 0-3-16,14 0 3 0,-14 0 1 0,0 0-2 15,5 1 1-15,-5-1 4 0,0 0-4 0,0 0-1 16,14 0-2-16,-14 0 2 0,0 0-1 0,0 0 1 0,0 0-2 16,11 0-1-16,-11 0 3 0,4 5-1 15,-4-5-2-15,0 0 3 0,0 0 4 0,0 0-4 16,0 0-1-16,11 0 0 0,-11 0-1 0,0 0 0 0,0 0 3 16,0 0 1-16,0 0-1 0,0 0 1 0,15-5 7 15,-15 5 0-15,0 0-2 0,11 0 0 0,-11 0 3 16,0 0-3-16,12-2 2 0,-12 2 0 0,6-3-2 15,-6 3 1-15,6-4-2 0,-6 4 0 0,0 0-4 16,8-2 3-16,-8 2-3 0,0 0 3 0,8-5-4 16,-8 5 1-16,0 0-1 0,0 0 0 0,9-1 0 15,-9 1 2-15,0 0-2 0,0 0 2 0,0 0-2 16,10-4 5-16,-10 4-1 0,5-4 3 0,-5 4-2 16,6-5-1-16,-6 5 2 0,5-4-3 0,-5 4 2 0,0 0 1 15,9-3 0-15,-9 3-2 0,2-5 3 16,-2 5-4-16,0 0 1 0,0 0 0 0,3-2-3 15,-3 2-3-15,0 0 5 0,0 0 1 0,0 0-1 0,0 0-1 16,0 0 6-16,0 0-3 0,9-6 0 0,-9 6-1 16,0 0 1-16,2-4-1 0,-2 4-2 15,6-3 2-15,-6 3 1 0,7-7 0 0,-7 7 3 0,3-4-1 16,-3 4 5-16,4-7-2 0,-4 7 2 0,4-5-5 16,-4 5 1-16,6-2 3 0,-6 2-10 0,0 0 7 15,5-7 4-15,-5 7-6 0,0 0-3 0,0 0 2 16,0 0 0-16,0 0 4 0,0 0-4 0,3-5 3 15,-3 5 0-15,0 0-2 0,5-3 1 0,-5 3-1 16,4-6 0-16,-4 6-2 0,3-9 1 0,-3 9-1 16,5-2-2-16,-5 2-1 0,0 0 0 0,7-6-5 15,-4 4 1-15,-3 2 4 0,0 0 2 0,0 0 1 16,0 0-3-16,4-7 2 0,-4 7-2 0,0 0 4 16,0 0 4-16,0 0-2 0,0 0-1 0,0 0 5 15,0 0-7-15,0 0-1 0,2-5 1 0,-2 5 0 16,0 0-3-16,0 0 1 0,0 0 3 0,5-6-4 15,-5 6 3-15,0 0-4 0,3-6 2 0,-3 6-2 0,0 0 1 16,3-2-2-16,-3 2 0 0,0 0 5 0,8-6-4 16,-8 6-1-16,0 0 0 0,0 0 1 15,3-6 0-15,-3 6-2 0,5-4 0 0,-5 4 0 0,6-6 1 16,-6 6 0-16,3-5-1 0,-3 5 1 0,8-7 0 16,-8 7 2-16,5-4-2 0,-5 4-1 0,6-1 4 15,-6 1 1-15,3-6 1 0,-3 6 2 0,5-4-2 16,-5 4 0-16,5-7-1 0,-5 7 2 0,0 0-1 15,1-7 4-15,-1 7-7 0,2-4 3 0,-2 4-1 16,2-7-1-16,-2 7 6 0,3-7-2 0,-3 7-6 16,6-5-1-16,-6 0-1 0,0 5 0 0,0 0 1 15,2-10 1-15,-2 10-3 0,4-4 1 0,-4 4-2 16,0 0 7-16,4-5 1 0,-4 5-6 0,0 0 2 0,4-5-1 16,-4 5 3-16,0 0-2 0,0 0-3 15,2-4 2-15,-2 4-2 0,0 0 1 0,0 0 0 0,0 0 2 16,5-7 0-16,-5 7-2 0,0 0 3 15,0 0-1-15,0-9 2 0,1 6-4 0,-1 3 2 0,3-6-2 16,1 1 0-16,-4 5 3 0,1-7-1 16,-1 7-2-16,5-5-1 0,-5 5 4 0,1-6 0 15,-1 6-5-15,4-3 1 0,-4 3 2 0,0 0 2 0,0 0-5 16,0 0 0-16,-4-8 3 0,4 8-4 0,0 0 2 16,0 0 0-16,4-7 3 0,-4 7-1 0,0 0 2 15,3-5-2-15,-3 5 2 0,3-4 3 0,-3 4-6 16,3-6-2-16,-3 6-1 0,0 0 5 0,2-8-5 15,-2 8 5-15,3-7-1 0,-3 7 1 0,0-5-5 16,0 5 5-16,0 0-4 0,0 0 3 0,6-3-6 16,-6 3 6-16,0 0-10 0,0 0 14 0,0 0 0 15,0 0-4-15,0 0 1 0,0-10-2 0,0 10 1 16,0 0-2-16,0 0 1 0,0-5 1 0,0 5-1 0,0 0 0 16,0 0-6-16,0 0 6 0,-3-8 12 0,3 8-13 15,0 0 1-15,6-6 2 0,-6 6-1 0,0-7 0 16,0 7-2-16,0-7 1 0,0 7 1 0,0 0-4 15,-3-5 3-15,3 5 2 0,0 0-2 0,0-8 0 16,0 8 2-16,3-7-5 0,-3 7 4 0,0 0-2 16,0-7 0-16,0 7 6 0,0 0-5 0,0 0 0 15,0-6-1-15,0 6 2 0,0 0 0 0,0 0 0 16,0-5 0-16,0 5-2 0,0 0 4 0,3-7-4 16,-3 7 1-16,0 0 1 0,0-9-2 0,0 9-2 15,-3-7 2-15,0 2 6 0,3 5-6 0,-6-5-1 16,6 5 1-16,-3-7 3 0,3 7-4 0,0 0 3 15,-2-5 0-15,2 5-4 0,0 0 5 0,0 0-5 0,0-9 4 16,0 9-4-16,0 0 3 0,0 0-1 16,-6-5 1-16,6 5 6 0,0 0-7 0,0 0 2 15,0-9 1-15,0 9 0 0,0 0-2 0,0-6 0 16,0 6 6-16,3-5-8 0,-3 5 0 0,-3-9 5 0,3 9-6 16,-3-6 2-16,3 6 0 0,-4-2-2 0,4 2 3 15,-1-7-1-15,1 7 1 0,-5-8 1 0,5 8-2 16,0 0 2-16,-1-8 1 0,1 8-2 0,-4-3-8 15,4 3 10-15,-3-6-3 0,3 6 0 0,0 0-1 16,-6-6 4-16,6 6 0 0,0 0-3 0,0-10 3 16,0 10-1-16,-2-7-2 0,2 7 1 0,0-8-1 15,0 8-2-15,-4-8 1 0,4 8 1 0,-4-7 6 16,4 7-6-16,0-10 7 0,0 10-7 0,-4-7-6 16,2 2 6-16,2 5-1 0,-5-3 6 0,5 3-4 15,0 0-2-15,-1-11 1 0,1 11-1 0,-3-5 2 16,3 5 0-16,0 0 1 0,0 0-2 0,0 0 2 15,0 0-1-15,-5-7-2 0,5 7 4 0,0 0-2 0,-5-1 1 16,5 1-1-16,0 0 1 0,0 0-2 16,-5-7 3-16,5 7 1 0,0 0-4 0,-3-9 3 15,3 9-1-15,0-5 1 0,0 5-4 0,0-6-1 0,0 6 2 16,0 0 1-16,0 0 6 0,-1-9-9 0,1 9 1 16,0 0 3-16,0-7-4 0,0 7 2 0,0 0 1 15,1-6 3-15,-1 6-2 0,0 0 9 16,3-6-7-16,-3 6-7 0,0 0 5 0,4-5 0 0,-4 5-6 15,0 0 4-15,-4-9-1 0,4 9 2 0,-1-7 1 16,1 7-3-16,-3-8 2 0,3 8-3 0,-3-5 0 16,3 5 9-16,0 0-6 0,0-10 0 0,0 10 0 15,-2-4-2-15,2 4 5 0,0 0-4 0,-5-9 7 16,4 7-8-16,1 2 3 0,0 0-3 0,0-7-1 16,0 7 6-16,0 0-5 0,0 0 2 0,-2-11 4 15,2 11-3-15,0-4-2 0,0 4 1 0,-5-9 9 16,5 9-10-16,0 0 2 0,3-7 0 0,-3 7 0 15,2-6-3-15,-2 6 2 0,0 0-2 0,0 0-1 0,-2-7 13 16,2 7-13-16,0 0-1 0,0-8 0 16,0 8 5-16,0 0-2 0,0 0 1 0,0 0 6 15,-4-4-5-15,4 4 1 0,0 0-4 0,0 0 6 0,-5-8-5 16,5 8 0-16,-3-7 1 0,3 1-2 0,0 6 1 16,-5-4 2-16,5 4-1 0,0 0-1 0,-3-8 0 15,3 8-1-15,-3-7 0 0,3 7 1 0,-5-8 0 16,5 8-3-16,0 0-2 0,-5-8 3 0,5 8 6 15,-4-3 0-15,4 3-3 0,0 0-1 0,0 0-1 16,0-9 4-16,0 9-4 0,0 0 8 0,-4-5-5 16,4 5-3-16,0 0 0 0,0 0 5 0,-4-5-8 15,4 5 5-15,0 0 1 0,-2-7 0 0,2 7-2 16,0 0 2-16,-1-9-4 0,1 9 3 0,0 0-2 16,-5-2 8-16,5 2-7 0,-5-5 2 0,5 5-2 15,0 0 0-15,-2-6-2 0,2 6 1 0,0 0 2 16,0 0 0-16,0-8 7 0,0 8-9 0,0 0 1 15,0-7 0-15,0 7 1 0,0 0 2 0,-6-11-4 0,5 10 2 16,1 1-1-16,-5-10 2 0,5 10 2 16,0 0-4-16,-3-4 5 0,1-2-4 0,2 6 0 15,-3-10-2-15,3 10 1 0,-3-6 4 0,3 6-1 0,-5-4-3 16,5 4 0-16,-2-7 2 0,1 3 1 0,1 4-5 16,0 0 3-16,-5-7 0 0,5 7 0 0,0 0 3 15,0 0-6-15,0-7 8 0,0 7-8 0,0 0 3 16,0 0-2-16,0 0 4 0,0-8-3 0,0 8 0 15,0 0 9-15,0 0-9 0,0-6 3 0,0 6 0 16,0 0-3-16,0 0 0 0,0 0 2 0,0 0 0 16,0 0-1-16,0 0-3 0,0-9-1 0,0 9 6 15,0 0-4-15,-5-3 1 0,5 3 1 0,0 0-2 16,-1-7-2-16,1 7 7 0,0 0-3 0,0 0 5 16,-2-7-4-16,-2 3 1 0,4 4-4 0,0 0-1 15,-2-8-1-15,2 8 1 0,-2-5 5 0,2 5-1 16,0 0-3-16,-3-9 2 0,3 9 1 0,0-5 1 0,0 5-1 15,0 0 1-15,0 0-5 0,0 0 2 0,-1-7-1 16,1 7 2-16,0 0-3 0,0 0 4 16,0 0 2-16,0-8-4 0,0 8-1 0,0 0-2 0,0 0 4 15,-5-5 0-15,5 5 3 0,0 0-3 0,0 0-1 16,0-7-1-16,0 7 4 0,0 0-4 0,0 0 0 16,0 0 2-16,0 0-6 0,0 0-8 0,0 0-7 15,0 0-9-15,0-10-10 0,0 10-17 0,0 0-20 16,0 0-29-16,0 0-39 0,0 0-47 0,0 0-47 15,0 0-233-15,0 0-512 0,0 0 227 0</inkml:trace>
          <inkml:trace contextRef="#ctx0" brushRef="#br0" timeOffset="1">2386 5071 38 0,'0'0'68'0,"0"0"-4"0,0 0 2 0,0 0-9 16,6-6 7-16,-6 6-15 0,0-6 1 0,0 6-5 15,5-6-1-15,-5 6-7 0,3-4 3 0,-3 4-5 16,0-7-1-16,3 1 0 0,-3 6 0 0,4-10-5 15,-4 10-1-15,0-3 1 0,0 3-4 0,0 0 0 16,0 0-5-16,0 0 1 0,1-4-3 0,-1 4-1 16,0 0 0-16,0 0-3 0,0 0-5 0,0 0 5 15,0 0-3-15,0 0-3 0,0 0-1 0,0 0-3 16,0 0 5-16,0 0-10 0,0 0 2 0,0 0 5 0,0 0-10 16,0 0-6-16,0 0-7 0,0 0-17 15,0 0-27-15,-16 15-97 0,10-13-170 0,6 5 75 16</inkml:trace>
          <inkml:trace contextRef="#ctx0" brushRef="#br0" timeOffset="2">2438 5026 81 0,'0'0'116'0,"-3"4"-2"0,3-4-9 0,0 0-8 0,-3 8 1 16,3-8-12-16,0 7-2 0,0-7-6 0,3 7-8 15,-6 1-6-15,3 1-5 0,3-4-5 0,-3 3-4 16,0 0-7-16,0-1-3 0,0-2 0 0,0 4 1 15,3-1 1-15,-3 1 6 0,2 0-6 0,-2 0 0 16,0 0-6-16,0-1-1 0,3 3-1 0,-6 1-5 16,3-4 0-16,0 3-5 0,0 2-5 0,0 0-1 15,-2 3-1-15,-1 1-4 0,3-1 4 0,-6-3-4 16,3 1-4-16,3 3 3 0,-5 9-1 0,2 0 10 0,3 0 0 16,-4-1-4-16,4-3 1 0,0-4-4 15,-3-6 1-15,3 4-4 0,-3-6-3 0,6-1-1 16,-3-2 3-16,0-2-4 0,3 2 1 0,-3-1 1 0,0-6 5 15,0 0-6-15,7 5 4 0,-7-5 3 0,0 0-2 16,0 0-1-16,0 0 3 0,8-18 3 0,-5 10-2 16,0 1-5-16,-3-7 1 0,5-4-5 0,-2 2-11 15,0-2 1-15,0 0 2 0,-3 0-1 0,5-1-3 16,0 0-2-16,-4 4 2 0,-1-7-5 0,3 3 7 16,-3 4-5-16,0-3 2 0,0-1 5 0,0 3 3 15,0-1 0-15,0 3 2 0,-3-1 1 0,3 2-1 16,0 3 1-16,-1-5-2 0,1 6 0 0,0-3-4 0,0 5 2 15,0 0 3-15,0 0-4 0,0 7 1 16,0-12 1-16,1 8-7 0,-1 4 5 0,0 0-1 16,0-8 3-16,0 8 0 0,0 0 1 0,3-4 1 0,-3 4-3 15,0 0-1-15,0 0 5 0,0 0-7 0,7 16 3 16,-7-6 0-16,-3-1 0 0,6 5 2 0,-3-1 0 16,3 4 2-16,-2-1 0 0,-1 3 0 0,0 0 0 15,4 7-1-15,-4-8 1 0,-4 1 0 0,8 4-1 16,-8 4 6-16,3-3 3 0,1-1-5 0,-3-5 2 15,0 0-1-15,-1-3 3 0,1 3-2 0,-3-4-7 16,6 2-1-16,-5-6 4 0,5 6-2 0,-6-6-1 16,3-1 2-16,3 0-2 0,-2-4 1 0,4-1-1 15,-4 3-1-15,2-7-4 0,-3 6-3 0,3-6-2 16,0 0 5-16,0 0-5 0,0 0 2 0,0 0-2 16,-9-22 4-16,9 6 2 0,0 4-5 0,-2-6 0 15,2 0 7-15,0-2-4 0,0-5-3 0,-3 3 1 0,3-3 5 16,-3-2-5-16,-1-3 2 0,4 2-1 0,0 0 4 15,-6 2-5-15,5-4 2 0,-3 4 0 16,1 1-4-16,3 10 2 0,-6-3 1 0,4 2-1 0,2 0 0 16,-4 8 4-16,4-3 0 0,-2 4 1 0,2 0 6 15,0-1-7-15,0 8 6 0,-3-11-3 0,3 11 4 16,0-4-3-16,0 4-2 0,0-8 4 0,0 8 1 16,0 0-5-16,0 0 3 0,0 0-3 0,0 0-1 15,0 0 4-15,3 18 2 0,-3-5-3 0,0 1 1 16,0 4-3-16,2 4 6 0,2 5 0 0,-2 1-1 15,4 9 3-15,-6 4-5 0,7-4-5 0,-7 5 2 16,0-14 0-16,7 10 2 0,-7-6-2 0,0 6 6 0,4-10 0 16,-4 0-1-16,0-4-2 0,-4 0 3 0,4-6-4 15,0 0-2-15,-3-4 3 0,3-4 0 16,-3-1-3-16,3-2 3 0,-1-2 0 0,1 2-7 0,0-7-1 16,-7 5 3-16,7-5-1 0,0 0-2 0,0 0-4 15,-8-17 0-15,2 7 0 0,6-8-4 0,-6 3-2 16,3-11 4-16,3-5-1 0,-4 3-1 0,4-1 5 15,-1-10-3-15,1 11-3 0,0-10-9 0,1 1 6 16,-2-4 2-16,1 4 7 0,0 9 0 0,0-2-1 16,-5 0 1-16,5 4 5 0,-1 8-5 0,-3-6 5 15,4 7 3-15,-3-2 0 0,2 1-1 0,1 3 4 16,-5-4-1-16,5 5-2 0,-2 3 1 0,-1 0 1 16,2-1 1-16,-1 5 0 0,0-4-4 0,2 3 6 0,-6 1 0 15,6 0 1-15,-5 0-9 0,5 7 7 16,0-8-3-16,0 8 0 0,0 0-4 0,0 0 1 15,0 0 3-15,0 0 0 0,-8 20 0 0,8-4-7 0,0 10 0 16,2 1 6-16,-2 13 3 0,3 5-2 0,-1 0-4 16,-1 1-3-16,-1-1-2 0,-1-3 4 0,2 3 4 15,-2-1 8-15,2 0-2 0,-2-7 8 0,-1-7 2 16,-1-5 2-16,0 1-4 0,-2 0 3 0,4-7-1 16,-4-1-1-16,3-2 0 0,1-6-4 0,-4 1-1 15,3-3 1-15,2 2-3 0,0-5 1 0,-3 3-4 16,3-8-2-16,-1 3 1 0,1-3-2 0,0 0-5 15,0 0 4-15,-8-15-1 0,3 3-8 0,2-2 2 0,-2-7 3 16,4-5-3-16,-4 1 3 0,2-7-1 16,-2-5 6-16,2-4-6 0,-4 6 1 0,3-4 1 15,2 0-2-15,2 8-6 0,-1-10 4 0,1 1-8 0,0 10-2 16,1 3-2-16,-1 0-1 0,0-3-1 0,2 11 1 16,-1-1 3-16,4 3 6 0,-3-7-1 0,1 7-5 15,-2 5 6-15,-1 1-3 0,2 1 5 0,-2 2 3 16,3 1-1-16,-3 3 9 0,0 4 1 0,2-11 2 15,-2 11-6-15,0 0 0 0,1-4 3 0,-1 4-3 16,0 0 0-16,0 0 6 0,-1 26-4 0,1-10 3 16,0 4 2-16,1 7-2 0,-1 2 0 0,2 9 1 15,1 2 7-15,-1 4-1 0,-1 0-4 0,-1 1 4 16,3 0-4-16,-3 0-2 0,2-2 2 0,-2-4-3 16,0 1-2-16,-2-10 4 0,4 0 3 0,-2-2-1 15,-2-3-2-15,2 1 2 0,-3-9 0 0,3-3 0 16,-1 1-3-16,1-5 2 0,0-3-3 0,0 0-1 0,0 1-3 15,-2-1-2-15,2-2-2 0,0-5-3 16,-5 6-2-16,5-6 2 0,0 0-2 0,0 0-5 16,0 0 5-16,-3-20 1 0,3 5-8 0,-3-3 2 0,3-8 3 15,3 0-4-15,-1-1 0 0,-2-4-5 0,1-5 4 16,-1 3-2-16,0 4 1 0,2-9 1 0,-2 10 4 16,0 1-1-16,3-2 2 0,-6 6 0 0,3 1 3 15,0 6-1-15,-2 0 8 0,1-1-3 0,1 2 3 16,0 1 5-16,0 3-1 0,0-1-3 0,0 3 10 15,-2 0-6-15,2 6 0 0,0-4 1 0,0 7 0 16,0-11 1-16,0 11 1 0,0-7 0 0,0 7 2 16,0 0-4-16,2-5 6 0,-2 5-1 0,0 0 5 15,0 0-6-15,1 24 5 0,-2-10 2 0,1 4 6 16,1 7-2-16,-1 1-3 0,0 3-3 0,2 11 2 16,-2-3-3-16,0-9 3 0,0 12-3 0,0-10-3 15,0-2-3-15,0-2 2 0,0 2-2 0,0-4-1 0,0-4 4 16,0 0-4-16,-2-3 0 0,2-2 0 0,-1-3-4 15,-1 1 5-15,2-5-1 0,0 0-4 0,0-2 4 16,0-1-6-16,0-5 1 0,0 7-1 0,0-7-2 16,0 0-2-16,0 0-3 0,0 0 0 0,0 0-2 15,-5-18-12-15,7 7 3 0,1-4 0 0,-6 0 0 16,6-3-2-16,-1-5 2 0,-1-1 2 0,-2 0 0 16,1-4-2-16,1 1 1 0,-1 1 5 0,0 0 3 15,0 0 2-15,-1 8 0 0,1-8 2 0,-2 11 1 16,2-6 0-16,-3 5-3 0,1 1 7 0,1 0-5 15,-2 4 4-15,1 1-2 0,0 0 1 0,-1 3 0 16,3-3-5-16,-1 3 8 0,-1-1 1 0,2 8-5 0,-5-7 1 16,5 7 5-16,0-7-3 0,0 7 3 0,0 0-2 15,0 0 1-15,0 0 8 0,-1 22-6 16,1-5 9-16,1 7 0 0,3 3 1 0,-3 13 1 0,-1 0 1 16,0-2 2-16,2 2 2 0,-2-3-6 0,0-4 3 15,0 3-5-15,0-5-3 0,0-3 0 0,0-1-1 16,-2-2 1-16,1-7-2 0,-3 1 1 0,3-5 2 15,1-2-5-15,-2-2 1 0,-1-2 2 0,3 0 1 16,-2-3-2-16,2 2 2 0,0-7-6 0,0 9 4 16,0-9-1-16,0 0-1 0,0 0 3 0,0 0-9 15,-3-29 2-15,3 12-2 0,0-2-7 0,0-7-6 16,0 0 0-16,-3 0 5 0,3-4-8 0,-3 1 6 16,3-12 1-16,-3 14-5 0,3-1 2 0,-2 0 0 0,2 4 6 15,-1 6-4-15,-1 0 2 0,2 1 0 16,-3 3 6-16,1 0-1 0,1 3-2 0,-2 4 7 15,1-1-7-15,0 0 3 0,2 2 0 0,0 6 6 0,0-8 0 16,0 8 1-16,-4-4-3 0,4 4 1 0,0 0 3 16,0 0-4-16,0 0 7 0,0 0-2 0,-10 15 6 15,7-8-2-15,2 7-3 0,-1 2-1 0,0 2-1 16,2 5-1-16,0 2 1 0,0 6 1 0,2-3-3 16,1 2-2-16,-3 0 5 0,0 1-2 0,0 1-2 15,0-6 2-15,0 2-1 0,3-5-3 0,-3-1 5 16,2-7-4-16,-2 1-1 0,0-2 4 0,1-3-4 15,-1-2 1-15,0 1 0 0,4-1-1 0,-8-5-1 16,4 2 2-16,0-6-1 0,-1 7 1 0,1-7-1 16,0 0-8-16,0 0-3 0,0 0-8 0,0 0 1 15,-5-20-4-15,5 2 4 0,-1 3-2 0,-1-1 2 16,0-1-4-16,2 0 2 0,-4-9 10 0,-1 2-8 0,5-1 19 16,-3 3-22-16,3-4 18 0,-5-1 2 0,3-1-2 15,-2 1-1-15,-1 2 5 0,5 1-1 0,-5 3-1 16,0 2-1-16,1 5 1 0,1-2 0 0,-1 2 1 15,4 2 1-15,-4 5-3 0,4-4 2 0,-3 4 2 16,3 0 1-16,0 3 3 0,0 4-5 0,-4-7 2 16,4 7-4-16,0 0 3 0,0 0 3 0,0 0 3 15,7 30 1-15,-3-11-4 0,3 6 4 0,1 1 2 16,-2 2-4-16,-6 2 4 0,5-2-3 0,4 3-6 16,-4-1 2-16,1 0 3 0,-1-8-2 0,-2 4-5 15,0-4 4-15,0-7-1 0,-3 0-1 0,4 1 1 16,-4-7 0-16,0-1 1 0,0 2-1 0,1-3-2 0,-1-2 0 15,0-5 2-15,0 8-2 0,0-8-2 0,0 0-4 16,0 0 0-16,0 0 0 0,0 0-6 16,-1-22 3-16,1 11-5 0,-4-8 2 0,4-3-4 0,-1-4 3 15,1-4-9-15,0 2 6 0,0 1-4 0,0 0 6 16,0-1-1-16,-2-2-1 0,2 4 12 0,-3-4-10 16,3 5 2-16,0 3 2 0,0 4 1 0,-1 3-1 15,1 3 3-15,-2-3-2 0,2 4 4 0,-2 0 3 16,2 2-5-16,-3 1 5 0,3 2-3 0,-1-1 6 15,1 0-4-15,0 7 5 0,-5-8-4 0,5 1 5 16,0 7 1-16,-2-5-1 0,2 5 2 0,0-7 0 16,0 7-1-16,0 0 3 0,0 0-1 0,0 0 1 15,0 0 2-15,7 23 0 0,-6-10-1 0,4 3-2 16,-2 3 2-16,0-3-1 0,-3 3 2 0,3 7 0 16,1-3-5-16,-4-4 0 0,1-1-1 0,1-2-2 15,-2 2 1-15,4 0 0 0,-4-6 0 0,0-3 3 0,0 3-2 16,2-3-1-16,-2-1 0 0,2-1 0 0,-4-1 0 15,2-6 1-15,2 5-1 0,-2-5-3 0,0 0-1 16,-4 8-1-16,4-8-1 0,0 0 1 0,0 0-4 16,0 0 2-16,0 0-1 0,0 0 1 0,-14-17-4 15,11 8 5-15,2-3-4 0,-1 1-1 0,0-2-4 16,-1 3 6-16,2-7-3 0,1 2 0 0,0-3 2 16,0 2 4-16,0-1-1 0,0-2 1 0,1 1-2 15,2 3-2-15,1-5 7 0,-3 0 0 0,4 3 2 16,-4 0 1-16,3 0 3 0,-3 0-2 0,4 5-2 15,-4 1 4-15,3-3-3 0,-1 3-3 0,-3-1 0 16,1 9 2-16,-1-8 0 0,2 6-3 0,1-2 3 0,-3 0 2 16,2 0 5-16,-1 0 1 0,-1 2-3 0,0 5 2 15,2-11-1-15,-2 6-5 0,0-1 4 16,0 6-1-16,3-8 1 0,-1 3-1 0,-2-2 1 0,0 7-3 16,1-10-2-16,-1 10 2 0,3-3-6 0,-3 3-2 15,2-6 4-15,-2 6-1 0,0 0-4 0,0 0-4 16,0 0-8-16,6-5-13 0,-6 5-17 0,0 0-16 15,0 0-20-15,0 0-32 0,14 8-39 0,-12-2-142 16,-2-6-321-16,0 0 142 0</inkml:trace>
          <inkml:trace contextRef="#ctx0" brushRef="#br1" timeOffset="3">2487 5371 41 0,'0'0'69'0,"0"0"-1"15,0 0-7-15,0 0-5 0,0 0 8 0,2-5-7 16,-2 5 0-16,0 0 10 0,0 0 3 0,0 0 0 16,0 0-2-16,0 0 6 0,0 0-5 0,0 0 0 15,0 0 0-15,0 0-3 0,0 0-4 0,0 0 1 16,0 0 0-16,0 0-5 0,0 0-5 0,0 0-5 15,0 0-6-15,0 0-3 0,0 0-8 0,-8-6-8 0,8 6-4 16,0 0-5-16,0 0-4 0,0 0-3 0,0 0 1 16,0 0-2-16,0 0 0 0,0 0-1 0,-7 19-2 15,7-9 0-15,-1 2-3 0,-2 2-3 0,3 1 3 16,-3 4-3-16,3 6 0 0,-4-2 1 0,4 3 4 16,0 3-2-16,0-3-2 0,0 0 6 15,-3-3 1-15,2-3 8 0,1 0 2 0,-5-2-1 0,5 0-2 16,0-4-3-16,-2 2 3 0,2-1-2 0,-3-3 2 15,3-3-6-15,0-2 0 0,0-2 1 0,0 3-1 16,0-8 2-16,-3 7-7 0,3-7-1 0,-6 4-1 16,6-4 2-16,0 0-2 0,0 0 0 0,0 0-2 15,3-22-1-15,0 11 0 0,0-6-2 0,-3 0-4 0,5 1 2 16,-5-2-7-16,0 1-3 0,5-2-2 0,-4 1-2 16,2 0-2-16,-3 2 6 0,0-1 4 15,0 2-5-15,4 4 1 0,-4-2 3 0,0 2 6 0,0 4-2 16,-4-4 4-16,8 4 1 0,-4 2 1 0,3 2 5 15,-3 3-1-15,-3-11 3 0,3 11-2 0,0 0 1 16,0 0-1-16,0-7-1 0,0 7 5 0,0 0 7 16,0 0-8-16,0 0 5 0,0 0 1 0,0 0 0 15,0 0-3-15,0 0 3 0,0 0-1 0,-7 18-3 16,6-14 3-16,1 4-5 0,0 0 3 0,-5 0-1 16,5 5-2-16,5-2 2 0,-5-2-5 0,1 6 0 15,2-4-5-15,-3 3 9 0,0 0-2 0,-3-2 0 16,3 2-1-16,-1-2 4 0,-4-1-2 0,5 4 0 15,0-5-2-15,0 1-1 0,-2 0-1 0,-4-3-2 16,3 2 1-16,0-2 11 0,3-3-9 0,-5 6-1 16,2-6 1-16,-3-1 2 0,6 1 1 0,-5 2-5 0,2-2 3 15,3-5-4-15,-10 6 0 0,9-6-2 0,1 0 3 16,0 0-3-16,-10 1 0 0,10-1-1 16,0 0 4-16,0 0-4 0,-11-7 3 0,8 2-3 0,0-2 8 15,3 0-5-15,-3 2 1 0,3-5-1 0,-4-1 1 16,4-1 3-16,0 2-2 0,0-2 1 0,-1-3 4 15,1-3-4-15,0 6 6 0,0-2 0 0,0 0 0 16,0 3-2-16,0 3 0 0,0 0-1 0,0 1 2 16,0 1 5-16,0 1-3 0,0 5 4 0,0-7-2 15,0 7-3-15,0 0 5 0,0 0-3 0,0 0-2 16,0 0 2-16,-10 15 0 0,10-4-6 0,0 4 5 16,-3-1-1-16,3 4 1 0,0 0 6 0,-1-3-7 0,-4 4 0 15,5 2-2-15,-2-3-2 0,-1 1 3 0,2-2 0 16,-1-1 3-16,0 1 1 0,2-1-1 0,-6-2 3 15,6-3-1-15,0-2-3 0,-5 1-1 0,4-4 2 16,1 1 1-16,-5-3-4 0,5-4-1 0,0 6-4 16,0-6-4-16,0 0-3 0,0 0-8 0,0 0 0 15,0 0-2-15,0-26-8 0,0 18 2 0,0-8-1 16,3 0 1-16,-1 2-2 0,-2-1 5 0,0-2-3 16,1 1 5-16,4-1 6 0,-5 0-2 0,0 1 9 15,0 2 1-15,0 3 1 0,0-4 6 0,0 8-5 16,0-4 1-16,0 2 2 0,0 1-2 0,0-1 1 15,0 2 1-15,0-2 4 0,0 4 0 0,0 5 2 16,-5-11 0-16,5 11 0 0,0-4-2 0,0 4 0 0,0 0 0 16,0 0-1-16,0 0 2 0,0 0 2 0,0 0 8 15,0 0 1-15,0 0 1 0,-3 27 2 16,3-18 1-16,-3 7-3 0,3-1 1 0,-2 3-3 0,1-3-1 16,1 3-2-16,0 0-1 0,-5-1 0 0,4 2-4 15,1 0 1-15,-4-5-2 0,3 3 2 0,-1-1-3 16,1-3 1-16,1-1-2 0,0-3-4 0,0 0 5 15,-5-2 0-15,5-3-2 0,-2 7 1 0,2-6-2 16,0-5 0-16,-3 7 1 0,3-7 0 0,0 6 0 16,0-6-2-16,0 0 1 0,0 0-2 0,0 0 1 15,0 0-4-15,0 0 0 0,-1-25-3 0,-1 11-1 16,2 2 3-16,0-6-10 0,0-1 0 0,2 4-3 0,-2-5-15 16,1 3 6-16,-1-1 5 0,0-1 0 15,3 1 4-15,-3 4 0 0,0 2-1 0,0 0 2 16,-3 4 4-16,6 1 2 0,-3 0 7 0,0 1 0 0,0 1-1 15,0 5-2-15,0 0 3 0,-4-7 6 16,4 7 1-16,0 0-1 0,0 0 0 0,0 0 2 16,-7 18-1-16,6-10-1 0,-1-2 3 0,2 6 5 0,0-5 2 15,-3 5 0-15,1-3 2 0,2 7 0 0,-1-8-1 16,1 4-3-16,0-3 1 0,0 1 0 0,0 3 2 16,-2-3-3-16,2 6-1 0,-3-6-5 0,3-1 3 15,-1 3 4-15,1-1-3 0,0-4 0 0,-2 0-4 16,2 0 2-16,0-2-5 0,0-5 1 0,-3 7-2 15,3 0 2-15,0-7 4 0,-2 7-2 0,2-7-4 16,0 0 1-16,0 0 2 0,0 0-7 0,0 0-5 16,0 0 2-16,0 0-5 0,0-26-8 0,0 15-4 15,2-3-3-15,-2 0 1 0,-2-5 2 0,4 3-7 0,1 1 1 16,-3 1 4-16,-3 2 4 0,3-6 0 0,0 4 1 16,-2 4 6-16,2 1 4 0,-1-3 3 15,-1 1 4-15,2 4 3 0,-3 4 9 0,3-6-2 0,-2 3 3 16,1 2-3-16,1 4-1 0,-3-7 2 0,3 7-4 15,0 0 4-15,-2-7-7 0,2 7 5 16,0 0 1-16,0 0 4 0,0 0-3 0,0 0 2 0,-9 15 0 16,9-8 0-16,-4 4-2 0,3-3 3 0,-1 1 1 15,4 2-2-15,-4 1-3 0,2-4 2 0,0 3-4 16,0 1 1-16,0 4-1 0,0-7-5 0,0 2 3 16,-3-4 0-16,3 4 2 0,0-3-4 0,-2-4 1 15,2 3 1-15,0-7-3 0,2 10-1 0,-2-5 3 0,0-5 0 16,0 0-1-16,-2 8-2 0,2-8 1 0,-1 4 3 15,1-4-1-15,0 0-2 0,0 0-3 0,0 0-3 16,0 0-1-16,0 0-4 0,0 0 2 0,0 0-6 16,0 0 3-16,-5-18 2 0,4 11 4 0,-1 2-4 15,-1-2 1-15,1 2 2 0,-1-4-2 16,0 3 3-16,1-1 1 0,1-3-2 0,-2 4 7 0,1 2-8 16,0-5 5-16,1 5-3 0,1 4 0 0,0-11 4 15,0 11-2-15,-3-5 3 0,3 5-3 0,-2-7-1 16,2 7 0-16,0 0 1 0,0 0 0 0,0 0 4 15,0 0-1-15,0 0 1 0,0 0-3 0,0 0 6 16,0 0-2-16,0 0-1 0,0 0-1 0,0 0-1 16,0 0-2-16,10 17 1 0,-10-11 4 0,0 2-2 15,3-3 7-15,-3-5 0 0,1 7 5 0,-1-2-8 16,2 3 4-16,-2-2 3 0,0-6 0 0,0 5-3 16,0-5 1-16,0 9 1 0,0-9 7 0,0 0-4 0,0 6 0 15,0-6-2-15,0 0-4 0,0 0 3 0,0 4-1 16,0-4 1-16,0 0-5 0,0 0-4 15,0 0 4-15,0 0 1 0,0 0-4 0,0 0-1 0,0 0-5 16,0 0 5-16,0 0 0 0,0 0-4 0,0 0 8 16,0 0-5-16,0 0 3 0,0 0-2 0,0 0 7 15,0 0-6-15,-6 7-1 0,6-7 1 0,0 0 0 16,0 0-2-16,0 0 0 0,0 0-1 0,0 0 1 16,0 0-4-16,0 0 0 0,0 0 1 0,0 0-3 15,0 0 5-15,0 0-2 0,0 0 0 0,0 0 2 16,0 0 3-16,0 0-1 0,0 0 3 0,-15-14-3 15,15 14 5-15,0 0-1 0,0 0 0 0,-7-1-2 0,7 1 0 16,0 0 6-16,0 0 0 0,0 0-1 16,0 0 2-16,0 0 2 0,-2-7-1 0,2 7 4 15,0 0-6-15,0 0 3 0,0 0-2 0,-2-8-3 0,2 8 2 16,-3-6-1-16,3 6-4 0,0-11-1 0,0 11 3 16,-1-6-1-16,-4 2-1 0,5 4 2 0,0-12-5 15,-2 8 3-15,2 4 2 0,0-10 0 0,0 10 0 16,0-10 1-16,-1 6-2 0,1 4 1 0,0-10-1 15,0 10-1-15,-2-4 0 0,2-3 0 0,0 7 3 16,-3-11-1-16,3 11-3 0,0-7 5 0,0 1-8 16,0 6 5-16,0-9-1 0,0 9-2 0,-2-9 1 15,2 3 1-15,0 6-3 0,0-11-1 0,0 6 0 16,0 5 1-16,0-13 2 0,0 9 0 0,-4-2 2 16,4 6 2-16,0-9 0 0,0 9-5 0,0-11 5 15,0 6 1-15,0 5-2 0,0-9 2 0,0 9-2 16,-2-9 2-16,2 9-8 0,0-7 6 0,0 7-3 0,0 0 2 15,0-8-3-15,0 8 1 0,-3-3 2 0,3 3 0 16,0 0-3-16,0 0 2 0,0 0-2 0,0 0 1 16,0 0 0-16,3-12-2 0,-3 12 6 0,2-3-9 15,-2 3 3-15,0 0 5 0,0-8-3 0,0 2 0 16,0 6 0-16,4-10 0 0,-4 4 0 0,0 6-1 16,0-8 1-16,2 0-3 0,-2-1 0 0,3-2 4 15,-1 6-3-15,-1-6-2 0,1 1 2 0,-2-1-1 16,5-1 1-16,-5 1 0 0,1 3 4 0,-1-2-3 15,3-2-2-15,-3 1-1 0,0-4 0 0,0 0-2 16,0 5 1-16,0-1 1 0,0 1-1 0,0 1 2 16,0 7-1-16,0 2 1 0,0-9 0 0,0 9 2 15,0-11-3-15,0 11 0 0,0-6 4 0,4 0-9 0,-3 2 7 16,2-2-5-16,-1 0 4 0,-2 6 1 0,5-8-5 16,-4 2-2-16,-1 6 1 0,6-7 3 15,-6 7-3-15,0 0 0 0,8-6 2 0,-8 6-5 0,0 0-4 16,5-5 9-16,-5 5-3 0,0 0-2 0,3-3 3 15,-3 3-3-15,0 0 0 0,0 0 2 16,0 0-1-16,0 0 1 0,0 0 0 0,0 0 3 0,0 0 2 16,0 0-2-16,0 0-6 0,19 7 6 0,-19-7 2 15,3 7 1-15,1 0-2 0,-3 1 1 0,1 3 0 16,2-3 1-16,-2 7-1 0,0 3 1 0,1-2 0 16,-3 3 0-16,3-2-2 0,-3 2 3 0,0-4-3 15,3 6 2-15,-3-5-7 0,0 0 5 0,0 1-2 16,0-2 7-16,2-2-2 0,-2-2 1 0,0-3-1 15,1-1 5-15,-1 2-4 0,0-2 2 0,2-2-3 16,-2-1-2-16,0-4 2 0,0 8-3 0,3-3 5 16,-3-5 2-16,0 0-2 0,0 0 0 0,0 4-2 0,0-4 3 15,0 0-2-15,0 0-3 0,0 0 3 0,0 0-3 16,0 0 0-16,0 0 2 0,0 0 3 0,6-15-3 16,-6 9 0-16,2-3-1 0,-2 1-3 0,0 1 4 15,0-5-1-15,1-2 1 0,-1 0 1 0,5-2-2 16,-5 2 2-16,0-5 2 0,0 0 2 0,2 1-1 15,-4 2 1-15,2-1 3 0,2 3-1 0,-2-4 2 16,1 4-6-16,2 1 2 0,-3 2-2 0,2 3 0 16,0-3-1-16,-1 0-3 0,2 3 5 0,-1-2-1 15,3 6-5-15,-5-3 2 0,0 2-1 0,0 5 0 16,1-7 0-16,2 3-2 0,-3 4 0 0,0 0 3 16,0 0-4-16,0 0 3 0,0 0-2 0,13 19 3 15,-10-11-4-15,-1 2 3 0,-1 4-2 0,4-1 2 0,-3 5 5 16,2 0-5-16,-2-1 3 0,-2 9-4 0,2-1 0 15,-2 1-2-15,4-8 3 0,-4 6 2 16,2-5-3-16,-2-2 2 0,0 4-1 0,0-2 1 0,0-1-1 16,0-1 2-16,0-8-7 0,-2 3 4 0,4-5 3 15,-7 5 4-15,5-6-2 0,0-1-4 0,0 2-1 16,0-7 2-16,-1 7 2 0,1-7-4 0,0 0 5 16,0 0-4-16,0 0 4 0,0 0-4 0,0 0-1 15,-8-15 1-15,6 4 0 0,4-4 5 0,-4 0 0 16,2-3-4-16,0-4 5 0,0 6-1 0,-5-3 0 15,5-2-1-15,0 3-2 0,-1-8 1 0,1 7 0 16,1-6-3-16,-1 6 0 0,5 2 7 0,-10-2-8 16,5-1-2-16,0 2 5 0,0 2-3 0,5 2 1 15,-5-4-3-15,0 6 4 0,0-2-3 0,0 2 0 16,0 0 1-16,0 2 1 0,0 3-1 0,0-3 1 16,0 3 1-16,0-1-1 0,0 3 0 0,0 5 3 0,2-7-1 15,-2 1-3-15,0 6 0 0,0 0-1 0,0 0 3 16,0 0-2-16,0 0 0 0,0 0 0 0,0 0 2 15,0 0 2-15,8 18-8 0,-4-8 4 0,-2 8 1 16,3-4 1-16,-4 2-3 0,2-1 1 0,-3 3-3 16,4 1 0-16,-3-1 1 0,4-2 1 0,-5 1 0 15,0 0 0-15,0-2 0 0,0 2 0 0,-5-2 3 16,4-4 0-16,-3-1 1 0,4 0 2 0,-3-3-1 16,2-1 1-16,-4-2-1 0,3 0 2 0,2-4-1 15,0 0 1-15,-6 7-2 0,6-7 1 0,0 0-6 16,0 0 5-16,-13-12-2 0,12 5 0 0,-1-3 0 15,-1-2-3-15,1-2-1 0,2-4 6 0,0-6-4 16,0-1 4-16,0 1 0 0,2 6-4 0,1 2 2 16,-1-3-1-16,-1 2 3 0,4-3-1 0,-3 5 0 15,2-1 0-15,-4 1-3 0,2 2 1 0,0-1 2 16,2 1-1-16,-4-2-4 0,0 1-4 0,2 0 6 0,-2-1 2 16,5 7 0-16,-5-4-5 0,1 2 0 0,-1 0 2 15,3 3-2-15,-3 0-1 0,0 1 2 0,0 6 1 16,0-7 1-16,0 7 3 0,0-7-1 0,0 7 4 15,0-6-2-15,0 6 0 0,0 0 1 0,0 0-2 16,0 0-3-16,0 0 5 0,0 0-1 0,5 22-3 16,-5-11 1-16,5 5 0 0,-5-1-6 0,1 3-4 15,-2 2 12-15,2-2-4 0,-1 1 3 0,4-1-1 16,-4 0-1-16,-4-1-2 0,4-1 2 0,0 0 3 16,-1-3-3-16,1-2 3 0,0-3 0 0,0 3-4 15,0-6 4-15,0 3-5 0,-5-2 4 0,5-2-1 16,0-4 2-16,0 0-4 0,0 0 4 0,0 0 0 15,0 0-3-15,0 0-8 0,0 0 7 0,0 0-1 16,-9-22 1-16,9 5-1 0,0 3 0 0,0 0 5 0,0-5 2 16,0 0-5-16,0-6 1 0,0 9-3 15,1-8 2-15,2-1-1 0,1 2 3 0,-3 4 2 0,4 0 0 16,-4 4-3-16,3-3-1 0,-4 3-1 0,0-1 3 16,3 6 0-16,3 0 0 0,-6 3-6 0,0-1 2 15,0 3 3-15,2-1 1 0,-2 6-3 0,4-12 3 16,-4 12 0-16,0-3 3 0,0 3-5 0,2-5 5 15,-2 5-1-15,0 0 2 0,0 0-1 0,0 0 0 16,0 0 0-16,0 0 2 0,0 0-3 0,3 23 2 16,0-8-6-16,-3 0 4 0,0 3-4 0,3 7 3 15,-3 2 2-15,4-1-2 0,-3 0-1 0,-1 1-1 16,0 1 1-16,6-2-1 0,-6-1-4 0,0-1 5 0,0 1 0 16,0-8-1-16,-3-1 2 0,3-1-2 15,-4 3 1-15,0-6 1 0,4-1-2 0,-3 0 2 16,3-1 4-16,-3-2-2 0,0 1-1 0,6-6-2 0,-3 2 1 15,0-5 5-15,-5 9-3 0,5-9-2 16,0 0 1-16,0 0-7 0,0 0 9 0,0 0-3 0,0 0-1 16,-6-22-2-16,6 4-2 0,0 10-5 0,0-8 9 15,0-1-3-15,2 0 1 0,-2 0-1 0,4-4 2 16,-4 3-1-16,0-1-1 0,0 4 0 0,5-4-1 16,-5 0-2-16,3 6 1 0,-3-1 3 0,3 1 3 15,-6 3-3-15,6 0 1 0,1 0-1 0,-4 4-4 16,0 2 3-16,0-4 0 0,0 8-1 0,0-9 1 15,0 4-2-15,0 5 4 0,1-5-7 0,-1 5 5 16,0 0 1-16,0 0 0 0,3-7-1 0,-3 7-1 16,0 0 1-16,0 0 1 0,3-5 1 0,-3 5-1 15,0 0 0-15,0 0 0 0,12 20 4 0,-12-13-5 0,3 6 4 16,0 3-2-16,0 1 2 0,0 2-4 0,-1 5 3 16,1-5-3-16,0 6 3 0,0-6-3 15,0 7 4-15,-1-8-1 0,-2 0 2 0,0 2 4 0,0-2-2 16,0 0 8-16,0-3-1 0,0 4 2 0,0-1-2 15,0-1-1-15,0-4-1 0,-2-3 0 0,2 0-1 16,-3-1-2-16,3-2-2 0,0 2-1 0,-3-6 0 16,0 3 1-16,3-6-6 0,-3 7 1 0,3-7-2 15,0 0-8-15,0 0-7 0,0 0 1 0,0 0-12 16,-11-21 2-16,8 7 2 0,1-1 0 0,-1-2 6 16,3 1-2-16,-3-5 4 0,-1-3 2 0,4 0 1 15,-3 0 2-15,0 1-2 0,3-3 5 0,-1 2 1 16,1 1-1-16,-4-2 1 0,1 7 1 0,3-1 1 0,0 0-6 15,0 3 7-15,0-1 6 0,0 6 0 16,3 1-3-16,-3 0 0 0,-3 2 0 0,6-2 2 16,-6-1 1-16,3 4-4 0,0 2 3 0,0-3 0 0,0 8 1 15,-3-7 2-15,0 1 1 0,3 6 0 0,-2-11-1 16,2 8 1-16,0 3-1 0,-6-7 1 16,6 7-6-16,0 0 3 0,0-6-2 0,0 6 1 0,0 0-2 15,0 0 3-15,0 0-3 0,0 0 0 0,0 20 2 16,2-6-1-16,-2 5 2 0,0 0-1 0,0-2-4 15,4 9 6-15,-4 0-6 0,0 1 1 0,-4-2 1 16,4-6 1-16,0 3 0 0,0-7-5 0,-2 3 3 16,2-4 4-16,0-6-3 0,0 4 1 0,-3-3-1 15,0 1 0-15,0-1-3 0,3-4 0 0,0 2 1 16,-4-3-3-16,4-4 1 0,-1 7 3 0,1-7-1 16,0 0 1-16,0 0 0 0,0 0 1 0,-13-22-1 15,13 13 4-15,-1-7-2 0,2-3 1 0,-1 0 1 0,-1-7 8 16,1 2-7-16,4 0 2 0,-4-1 1 0,0 2-4 15,4-7 0-15,-3 4-4 0,-1 9 2 16,5-2 1-16,-5 0-4 0,0 5 2 0,1 0-3 0,-1 2-1 16,4 1 2-16,-4 3 2 0,0 1 0 0,0-4 2 15,3 4-5-15,-3-1 1 0,0 3 3 0,0 5-1 16,0-7-2-16,0 7-1 0,0 0 2 0,0-7-2 16,0 7 6-16,0 0-2 0,0 0 1 0,0 0-2 15,0 0 1-15,0 0-2 0,-8 22 1 0,8-7 0 16,-5 3 0-16,4 0 3 0,1 2-3 0,-4 5-5 15,4 1 0-15,0 0 0 0,-3 1 2 0,2-8 3 16,1-2-2-16,-5-1-1 0,3-2 3 0,4 1 4 16,-4-4-2-16,2 1-5 0,0-2 8 0,-3-3-1 15,3 1 3-15,-1-5 0 0,1-3 4 0,0 9-3 16,0-9-3-16,-2 7-4 0,2-7 5 0,0 0-4 16,0 0 1-16,0 0-2 0,0 0-2 0,0-24 2 0,0 17-5 15,0-4 3-15,2-3-3 0,-1 3-1 0,-1 0 2 16,0-1-3-16,0-2-1 0,3-5 3 0,-1 9 0 15,3-5 0-15,-5 1 4 0,0-3-1 0,0 3 0 16,1 5 2-16,-1-2-2 0,0 2-2 0,3 2-2 16,-6-1 3-16,3 3-1 0,0 5 3 0,0-10 0 15,0 10-3-15,0-8 3 0,0 8-2 0,3-7 1 16,-3 7 1-16,0 0-4 0,0 0 2 0,0 0 0 16,0 0-1-16,0 0 0 0,0 0 6 0,0 0-4 15,4 26 2-15,-3-14 0 0,4 1-2 0,-4 2 1 16,3 1 3-16,2 0-1 0,-1 1 0 0,-1 4-4 15,-4-2-1-15,8 7 4 0,-5-3 0 0,1 3-1 16,3 1-2-16,-7 4 2 0,4-7-1 0,-1 1-2 0,-3 0 2 16,3-1 5-16,-1-5-5 0,-2-3 4 15,-2 3-3-15,4-4 4 0,-2 3-3 0,0-2 3 16,0-1-3-16,0-2-1 0,0-1-1 0,0-5 1 0,-2-2 2 16,2 4-1-16,0-2 1 0,0-7-5 0,2 7-6 15,-2-7 7-15,-2 9-5 0,2-9 2 0,0 0 0 16,0 0-1-16,-3-26-2 0,3 10 0 0,0 0 4 15,0-2 2-15,0-8-2 0,0-1 2 0,0-2-4 16,0 2 4-16,0-2-1 0,-3-2-6 0,-1 2 8 16,4 3-2-16,0 1 2 0,-3 0 0 0,0 6-1 15,3 0 0-15,-1 4-1 0,2 0 2 0,-1 7 1 16,0-1-1-16,0 2 0 0,0-2 3 0,3 2 1 16,-3 4 0-16,0 3 2 0,0-12-1 0,0 8 1 15,0 4-1-15,0 0-2 0,0-9-3 0,0 9 3 16,0 0-1-16,0-6-1 0,0 6 3 0,0 0-2 15,0 0 2-15,0 0 1 0,0 0-2 0,15 10 3 16,-9-1-4-16,-3 3-1 0,2 3 5 0,-2 2-2 16,3 9 3-16,-1 1 4 0,1-1-3 0,1 1 2 15,-1 1 3-15,2 0-1 0,-5-1-1 0,2 3-3 0,1 0-2 16,-1-2 3-16,-4-2-3 0,1-8 1 0,3-2 1 16,-5 1 1-16,4-2-2 0,-4-4 3 0,2 3 2 15,0-2-5-15,-2-5 4 0,-2 3-3 0,2-3-1 16,-2-1 4-16,-1-1 4 0,3-5 0 0,-6 3-3 15,6-3 0-15,0 0-2 0,0 0-2 0,0 0 0 16,-8-19 2-16,2 4-4 0,4-2-4 0,2-3 0 16,-3-1 0-16,-2-5-5 0,4-3 3 0,-4 0-1 15,2-1-2-15,-4 1-2 0,7 1-1 0,0-2 1 16,0 1 0-16,0-1-5 0,-3 4-1 0,-3 1 6 0,6 6-5 16,0-6 4-16,0 8 0 0,0 1 1 15,0-4 1-15,0 6 2 0,-2-1 1 0,-1 3-3 16,6 3 2-16,-6-1 0 0,3 1 5 0,0 2-4 0,-3 2 3 15,0-2-1-15,0 2 1 0,3 5-1 16,0-9 0-16,0 9-1 0,0-5-2 0,0 5 3 16,0 0 1-16,0-7-1 0,0 7-1 0,0 0 1 0,0 0-4 15,0 0 3-15,0 0 1 0,0 0-1 0,9 22 2 16,-4-4 1-16,1 5 2 0,-3 3-1 0,4-1 2 16,-3 2 0-16,1 2-1 0,0 3 0 0,0-5-3 15,4 0 3-15,-4 0-1 0,1-1 2 0,-1-2 0 16,-3-5-4-16,4 6 2 0,-1-8-2 0,-4-1-2 15,4-4 3-15,-4 0-2 0,1-2 1 0,3-2 3 16,-4-1-6-16,1 0 6 0,-2-2-1 0,3 1-4 16,-3-2 4-16,0-4-2 0,0 0 0 0,-3 10-1 15,3-10-3-15,-3 6-5 0,3-6-1 0,0 0-5 0,0 0-1 16,0 0 0-16,0 0 4 0,-7-26-2 0,6 18 2 16,-2-4 0-16,1 1 2 0,1-7-4 15,-4-1 5-15,3 4 4 0,-2-3-1 0,0 0 0 0,4-1 2 16,-4 0-1-16,-1-6-1 0,2 2 2 0,-2 1 3 15,-1-4-1-15,1 7-2 0,0-7 4 0,0 1-1 16,4 1-2-16,-2 6 3 0,0 1 0 0,-1 2-2 16,1 0-1-16,3 7 4 0,-1 2 1 0,-4 1-10 15,5-2 7-15,0 7-1 0,0-12-3 0,-2 9 3 16,2 3 1-16,0 0 0 0,0 0-1 0,0 0 5 16,0 0-4-16,0 0 1 0,11 15 1 0,-11-4 3 15,7 1 3-15,2 2-4 0,-4 1 0 0,-2 3-4 16,3-3 1-16,2 4 5 0,-6-1 1 0,7-3-3 0,-4 8 9 15,1-5-3-15,1 4-1 0,-1-5 2 16,5 7 0-16,-8-6 2 0,4-1 1 0,-3 2-1 16,4-2-2-16,-5 0 0 0,4 0 1 0,-3 0-2 0,3 2-2 15,-4-1-5-15,3 0 6 0,-1-2-4 0,-3-2 0 16,2 4 1-16,-2-2 0 0,-1-2-5 0,1-2 2 16,-2 2 1-16,3-5-1 0,-3 3-1 0,-3-3 1 15,1-1-3-15,2 1 4 0,0-2-3 0,0-2 1 16,-3 4-4-16,3-9 0 0,0 9 0 0,0-9 2 15,0 4 3-15,0-4-7 0,0 0 2 0,0 0 1 16,-6 4-3-16,6-4 3 0,0 0-3 0,0 0-3 16,-8-15 4-16,5 8 1 0,1-5-3 0,1 5 2 15,-4-4 0-15,3-4-11 0,-1-1 7 0,0 3-1 16,2-1-1-16,1-1 5 0,-5-1 0 0,3 2 0 16,2-1-2-16,-3-1 1 0,3 3 4 0,0-1-3 15,-2 6 0-15,2-8 0 0,0 8 1 0,0 2 2 0,2-2-2 16,-2 4 3-16,3-3-1 0,-3 7 1 0,-3-8-2 15,6 1 0-15,-3 7 1 0,0 0 0 16,-3-9 1-16,3 9-8 0,0 0 7 0,0 0 1 0,0 0-4 16,0 0 3-16,17 17 2 0,-13-10-2 0,2 4 4 15,-1 3 2-15,3 1-6 0,-1 1 2 0,1-2-3 16,3 3 4-16,-3-1 2 0,-1 0-4 0,-1-1 6 16,-3-2 0-16,2 0 1 0,-4 1-1 0,4-3 0 15,-5 0-1-15,2-1-4 0,-2-1 2 0,4 5 2 16,-4-11 3-16,0 6 0 0,0-2-2 0,0-2-1 15,-4-1-2-15,4-4 0 0,-2 13 3 0,-3-10-6 16,5-3 3-16,-6 8 0 0,3-4 0 0,3-4-2 16,-11 1-1-16,11-1-2 0,-6 4 0 0,6-4-4 15,0 0 2-15,-8 3 2 0,8-3-2 0,0 0-2 16,0 0 5-16,-7-12-3 0,7 12-1 0,3-8 1 16,-1 0-1-16,0 0-2 0,-1-1 6 0,-1-2-2 0,3 4-4 15,-1-3 1-15,0 3-3 0,4-3 1 0,-5 0 1 16,4 2 1-16,0 0-4 0,-4 0 4 0,3 2 1 15,-4 2-3-15,0 4 2 0,4-7 0 0,-4 7-3 16,0-7 7-16,0 7 1 0,0 0-9 0,0 0 7 16,0 0-2-16,0 0 4 0,5-5 1 0,-5 5-2 15,0 0 1-15,0 0 3 0,2 19-1 0,-2-12 2 16,-2 1 1-16,2 3 3 0,0-3-3 0,2 3 2 16,-4-2 0-16,4 7-3 0,-2-6 2 0,-2 2 0 15,2-1 0-15,-5 0-2 0,-1 2 0 0,3-3 3 16,-2-1-2-16,-1 0 1 0,3 0-6 0,-2-2 4 15,-1 0-5-15,4 1 4 0,0-2-1 0,-1-1 0 16,3-5-3-16,-6 9 5 0,4-4-3 0,2-5 0 16,-3 7 1-16,-1-6 0 0,4-1 0 0,0 0-3 15,0 0-1-15,-5 7 0 0,5-7-5 0,0 0 2 16,0 0-6-16,0 0-2 0,0 0 3 0,0 0 2 0,0 0 3 16,0 0-1-16,0 0-1 0,0 0 3 0,0 0 0 15,0 0 0-15,17-18-1 0,-15 13 4 0,2-5-2 16,0 6-1-16,0-5 4 0,-2 3-6 0,0-1 0 15,1 0 10-15,0 0-5 0,-2 0-2 0,3 1 5 16,2 0-2-16,-6-1 3 0,0 7-2 0,3-8-2 16,-1 3 5-16,-2 5-7 0,4-7 5 0,-4 7-1 15,0 0 2-15,0 0-4 0,5-4-5 0,-5 4 10 16,0 0-2-16,0 0 0 0,0 0 1 0,0 0 0 16,-6 19 0-16,3-10 2 0,-1 5-3 0,4-6 1 15,-6 3 0-15,5-1 2 0,-4 5-1 0,2 0 0 16,-2-1 4-16,0-3 1 0,4 3-1 0,-6 1 0 15,4-3-2-15,-3 3 0 0,1-7 1 0,4 3-1 0,-4-3 4 16,3 5-2-16,-1-10 2 0,0 4 0 0,1 2-5 16,1-4-2-16,-4 1 1 0,5-6 0 15,-5 6 0-15,5-6 3 0,-4 7-4 0,4-7-1 0,-7 2 0 16,7-2-2-16,0 0 0 0,0 0-3 0,0 0-2 16,-6-14 2-16,6 14-6 0,0-8 7 0,0-2-1 15,-2 2-7-15,5 3 2 0,-1-5 0 0,3 2 1 16,-5 0-3-16,5-2 0 0,-4 3 1 0,2 0 0 15,0-1 1-15,1 3 2 0,0-6-6 0,1 4-2 16,-3 0 3-16,1 0-11 0,0 0 7 0,0 3-1 16,0 0 1-16,0-3-4 0,4 2 6 0,-3-1-6 15,0 2 4-15,2 1 6 0,-1-1 0 0,-5 4-2 16,8-6 0-16,-8 6 1 0,0 0 6 0,0-2 4 0,0 2 4 16,0 0 4-16,0 0 5 0,0 0-3 15,0 0-4-15,0 0 3 0,-11 15 0 0,9-9 3 16,-4 3 0-16,4 1 2 0,-6 2-2 0,3 2 1 0,2 4-1 15,-3-4-1-15,0 1 3 0,-1 1 4 0,3 5-2 16,-3-5-2-16,-1-4 2 0,2 2-2 0,3-6-4 16,-5 1 2-16,5-1 2 0,0-2-1 0,-2 0-4 15,3-1 4-15,2 2-3 0,0-7-2 0,-8 8 1 16,7-7 1-16,1-1 0 0,0 0 1 0,0 0 0 16,-10 1-1-16,10-1-1 0,0 0-3 0,0 0-2 15,0 0 0-15,0 0-2 0,-7-10 1 0,7 10-5 16,-2-7-6-16,2 7-2 0,2-11-1 0,-2 4-1 15,0 0-7-15,1 1 4 0,2-1-1 0,-3 1 0 16,2-1-3-16,-1 1 5 0,-1-1-2 0,0-1-1 16,4 3-1-16,-4-2 2 0,1-2 4 0,4 2-9 15,-5 2 13-15,0 5-3 0,1-15 4 0,1 8 3 16,0 3-1-16,2-2-5 0,-2 0 2 0,1 0 7 16,-1 1-2-16,1-2 1 0,-3 7 2 0,5-8-3 15,-5 8 4-15,-2-6-3 0,2 6 2 0,0 0 2 0,0 0-4 16,0-8 3-16,0 8 1 0,0 0-4 0,0 0 4 15,0 0-1-15,0 0-1 0,0 0 3 0,0 0 0 16,0 0-1-16,-5 22-2 0,4-17-6 0,-4 2 9 16,3-1 0-16,1 1 3 0,-2 2-1 0,1-2 3 15,-1 3-1-15,0-1 1 0,1 3-6 0,-3-5 6 16,-1 1-6-16,5 3 4 0,-1-5-4 0,-3 2 3 16,4 3-2-16,-4-7-1 0,0 3 3 0,2-3-5 15,-3 1 2-15,6-5-2 0,-2 7 6 0,-1-5-4 16,3-2 0-16,0 0-2 0,0 0-2 0,0 0 1 0,0 0 2 15,0 0 0-15,0 0 0 0,0 0-9 16,0-18 5-16,3 10 0 0,-1-1 0 0,2-4 1 16,-4 3 2-16,7-5 2 0,-4-3 3 0,3 5 7 0,1-8 1 15,-1 2-3-15,-1 2 2 0,2 0-7 0,1 0 3 16,-1 1 0-16,-1 2-6 0,-3 3 1 0,0 3-3 16,0-4 4-16,2 5-1 0,-3 1 5 0,-1-1-5 15,3 2-3-15,-3 2 1 0,-1 3 0 0,0 0-2 16,2-6 3-16,-2 6 0 0,0 0-3 0,0 0-1 15,-3 24 2-15,3-14-2 0,-4 2 5 0,3 3 2 16,-1 1-1-16,-3 2 0 0,5-1 3 0,0 9-2 16,-3-8-3-16,-1 5 3 0,-3-6 0 0,1 2-2 15,0-2 3-15,4-3-3 0,0 2 1 0,-2-6 1 16,2 0 1-16,-4-2 1 0,4 1-4 0,-2-2 0 16,0-4 1-16,1 3 2 0,3-6 0 0,-6 7-1 15,6-2-3-15,0-5-1 0,0 0 0 0,0 0 3 0,0 0-5 16,-3 7-3-16,3-7 3 0,0 0-1 15,0 0-2-15,0 0 0 0,-11 1 1 0,11-1-7 16,0 0 7-16,0 0-1 0,0 0-2 0,0 0 9 0,-8-13-5 16,8 13 0-16,0-6 0 0,0 6 3 0,0-8-5 15,0-1 3-15,-2 4 1 0,4-2 1 0,1 0-1 16,-3-1-4-16,5 1 5 0,-5 0-2 0,4 4-2 16,-2-4-5-16,-2 7 4 0,5-7-4 0,-5 2 2 15,0 5 1-15,3-5 1 0,-3 5-4 0,0 0 0 16,6-6 1-16,-6 6 1 0,0 0 3 0,0 0-2 15,0 0 1-15,0 0 5 0,0 0-3 0,0 0 0 16,7 17 2-16,-6-13-3 0,-2 5 4 0,-1-2-3 0,2-7 5 16,-2 10-1-16,2-2 4 0,0-1-4 15,-4-4 7-15,-1 6-3 0,5-2-2 0,-3-4 1 16,3-3 0-16,-5 11-3 0,3-9 1 0,-4 4-1 16,3-2 4-16,3-4-7 0,-6 7-1 0,1-4 5 0,5-3 0 15,-10 6 3-15,10-1-3 0,0-5-3 0,-11 5 1 16,8-3 3-16,3-2-1 0,-9 4-2 15,9-4 1-15,-5 3 2 0,5-3-6 0,-9 4 0 0,9-4 3 16,0 0-2-16,-12 1 0 0,12-1-1 0,0 0 3 16,0 0 5-16,0 0-14 0,0 0 12 0,-14 0-1 15,14 0 2-15,0 0 2 0,0 0 2 0,-8-7-7 16,8 7 2-16,-4-4 0 0,4 4 0 0,0 0 1 16,-5-4 0-16,5 4-1 0,-6-4 1 0,6 4-4 15,0 0 0-15,-5-5-2 0,5 5 4 0,0 0-5 16,0 0 6-16,0 0 1 0,-14-2-8 0,14 2 7 15,0 0-3-15,0 0 0 0,0 0 2 0,0 0 0 0,0 0-1 16,0 0 1-16,-13 0-6 0,13 0 6 16,0 0 3-16,0 0-4 0,0 0 0 0,0 0-1 15,0 0 3-15,0 0 5 0,-8-4-3 0,8 4 3 0,0 0 1 16,0 0-1-16,-11-3 2 0,11 3-3 0,0 0-1 16,0 0 2-16,-3-4-2 0,3 4 0 0,0 0 0 15,0 0-1-15,-5-4-2 0,5 4-1 0,0 0 1 16,-6-4 0-16,6 4-3 0,0 0 6 0,0 0-1 15,-3-6-5-15,3 6 2 0,0 0-3 0,0 0 2 16,0 0 1-16,0 0 0 0,0 0 1 0,0 0 1 16,0 0-3-16,-10-5 1 0,10 5-2 0,0 0 4 15,0 0-2-15,0 0-2 0,0 0 1 0,0 0 2 16,0-7-3-16,0 7 2 0,0 0-4 0,0 0 2 0,0 0 3 16,0 0-4-16,0 0 3 0,0 0-5 15,0 0 3-15,0 0 1 0,0 0 3 0,0 0-1 16,0 0 1-16,0 0-2 0,24 4 2 0,-24-4-3 0,14 1 0 15,-14-1 2-15,8 2-2 0,-8-2-2 16,14 4 2-16,-11-3 2 0,-3-1-6 0,11 4 3 16,-11-4 0-16,10 0 3 0,-10 0-1 0,0 0 1 15,11 0-6-15,-11 0 2 0,0 0 4 0,13-4-2 0,-12-1-1 16,-1 5 2-16,10-2-1 0,-10 2-1 0,3-5 1 16,-3 5-2-16,5-8 3 0,-2 2-2 0,3-1 1 15,-6 1-5-15,3-2 2 0,-1 2-4 0,1-1-4 16,0-1-2-16,0-3-1 0,0 5 2 0,-1 1 1 15,3-4-4-15,-1 6-1 0,-4-1 2 0,7 1-4 16,-4-3 3-16,-3 6 3 0,5-8 3 0,-2 4-3 16,-3 4 3-16,3-5 0 0,-3 5-2 0,5-3 5 15,-5 3-1-15,0-10 0 0,0 10 1 0,4-4 3 0,-4 4-1 16,0 0 2-16,0 0-3 0,8-4 4 16,-8 4-4-16,0 0-1 0,2-6 3 0,-2 6 0 15,5-5-2-15,-5 5 3 0,0 0-3 0,1-5-2 0,-1 5 10 16,0 0-4-16,0 0 2 0,0 0 0 0,0 0 4 15,0 0-4-15,0 0 3 0,0 0-12 0,0 0 9 16,0 0 0-16,5 16 3 0,-5-16 1 16,-2 8 2-16,2-8-2 0,-3 11 3 0,6-4-1 0,-3-2-5 15,-3 2 4-15,-3 2-1 0,6-2 4 0,0 2 4 16,0-2 3-16,-2-3-1 0,-1 4-1 0,0 3-2 16,-3-7-1-16,6 3 2 0,-5 1 3 0,5-6-2 15,-5 4 3-15,4 0-6 0,-4-1-1 0,-1 2 0 16,2-5-4-16,0 4 3 0,-1-4-8 0,5-2 7 15,-8 6-3-15,2-1 2 0,6-5-2 0,0 0 0 16,-5 5-1-16,5-5-2 0,0 0 0 0,-11 0-6 16,11 0 7-16,0 0-2 0,-10-5 0 0,10 5 1 0,-7-6 0 15,7 6-3-15,-7-7 4 0,1 6-2 16,6 1-1-16,-6-5 0 0,6 5 2 0,0 0-5 16,-11-2 2-16,11 2-3 0,-5-4 2 0,5 4 2 0,0 0-1 15,0 0-2-15,0 0 3 0,0 0 0 0,0 0-2 16,0 0-2-16,-14 6 4 0,14-6 0 0,0 0 2 15,0 0-1-15,0 0-2 0,0 0 2 0,-10 1 0 16,10-1-4-16,0 0 7 0,0 0-3 0,0 0-5 16,0 0 2-16,0 0 3 0,0 0-1 0,0 0 1 15,-11-3 1-15,11 3-2 0,0 0-1 0,0 0-3 16,0 0 3-16,0 0 2 0,0 0-3 0,-13 0-3 16,13 0 2-16,0 0 2 0,0 0 1 0,0 0-1 15,-7-4 3-15,7 4-4 0,0 0 0 0,0 0 1 0,0 0-2 16,0 0 4-16,0 0-2 0,0 0-6 15,0 0 6-15,-13 4 0 0,13-4 0 0,0 0-2 16,0 0 2-16,0 0 1 0,0 0 0 0,0 0-1 0,0 0 0 16,-6 2 4-16,6-2-3 0,0 0 2 0,0 0-2 15,0 0 2-15,0 0 0 0,0 0-6 16,0 0 6-16,0 0-1 0,-7-9 2 0,7 9-2 0,-3-9-2 16,3 9 0-16,-5-3 2 0,5 3 0 0,-1-6 0 15,1 6-5-15,-2-9 3 0,2 9 0 0,-4-7 0 16,4 7 0-16,-2-8 0 0,-1 4-3 0,3 4 6 15,-2-11-2-15,-1 7-4 0,3 4 5 0,-3-11 3 16,3 11-2-16,-2-7-2 0,2 7-1 0,0-7 3 16,2 0-1-16,-2-1 3 0,0 4-2 0,0-4 4 15,0 1 0-15,0 0-4 0,0 7 5 0,0-10-2 16,0 4-2-16,0-1 2 0,0 1-4 0,0-2 2 16,0-3-2-16,0 3 0 0,0 2 1 0,0-1-1 0,0-1-1 15,0 8 3-15,-2-11-3 0,1 6-2 0,1 5 3 16,0-9-2-16,0 9-1 0,-3-10 3 15,6 7-1-15,-3 3-4 0,-3-7 6 0,3 7 3 0,0 0-1 16,0-10 2-16,0 10 0 0,-2-8-4 0,2 8-4 16,2-8 8-16,-2 8 0 0,0-10 0 0,0 3 4 15,3 1-2-15,-3-1 1 0,1 3-2 0,-1-3-1 16,2 0 4-16,1-2-2 0,-1 0-2 0,-1-1 0 16,1 1-1-16,1 2-4 0,-3 0 3 0,0 3 1 15,2-2-3-15,-2-1 3 0,0 1-3 0,0 6 0 16,0-8 2-16,1 2 1 0,-1 6-3 0,0-8 5 15,0 8 0-15,-1-7 3 0,1 7-2 0,1-9 0 16,-1 9 2-16,0-9-2 0,0 3-2 0,0 6 1 0,3-10-4 16,-3 6 2-16,0 4 2 0,2-7-4 15,-2 1 2-15,0-1 1 0,0 7-4 0,0-12 1 16,1 7 0-16,-1-2 1 0,0 0-3 0,0 0 0 0,0 7-1 16,2-9 1-16,-2 9-1 0,0-8 0 0,0 8 1 15,0-7 0-15,0 7 3 0,0 0-1 0,0 0-1 16,0-6 2-16,0 6-1 0,0 0 0 0,0 0 1 15,0-8 2-15,0 8-1 0,0-4-2 0,0 4-6 16,0 0 7-16,0-11-3 0,-2 4-1 0,2 7 2 16,0-8 1-16,0 8-3 0,0-6 0 0,0 6 1 15,0 0-2-15,0-7 0 0,0 7 0 0,0 0 2 16,0-10-1-16,0 10 2 0,2-3-4 0,-2 3 2 16,0 0-1-16,0-11 0 0,-2 6 1 0,2 5 2 15,0-7-5-15,0 7 1 0,2-7 2 0,-2 7-1 16,-2-6 0-16,2 6-2 0,0 0 1 0,-1-8-2 15,1 8 1-15,-5-7-1 0,5 7-2 0,-1-8-2 0,-1 2 2 16,2 6-1-16,-5-5 2 0,5 5-1 16,-1-6 2-16,-4 0-1 0,5 6 5 0,-2-6-4 15,2 6-2-15,-4-7 3 0,2 2 0 0,2-2 2 0,0 7 2 16,-2-11-4-16,-1 7 2 0,3 4-6 0,0-10-1 16,0 3 0-16,0 7-2 0,0-8 1 0,-1 0-1 15,1 8 1-15,1-6 0 0,-1 1 3 0,0 5-2 16,0-9 2-16,0 9 1 0,0-9-2 0,0 9 3 15,3-3-1-15,-6-4 1 0,3 7 0 0,3-7-2 16,-3 7 2-16,2-6-1 0,-2 6 1 0,0-10 1 16,2 8-3-16,-2 2 3 0,4-14 0 0,-2 11 0 15,1-2 1-15,-3 5-1 0,3-10-4 0,-3 10 0 16,2-8-1-16,1 6-2 0,-3 2 3 0,0 0-2 0,2-8 2 16,-2 8-1-16,0 0 0 0,1-8 2 15,-1 8 1-15,3-7-1 0,-3 7 0 0,0 0 0 16,3-3 1-16,-3 3 2 0,0 0 2 0,5-5 1 15,-5 5-5-15,3-5 3 0,-3 5-7 0,3-6 2 0,-3 6 0 16,0 0-1-16,4-4 0 0,-4 4-1 16,0 0 3-16,6-6 2 0,-6 6 0 0,0 0-1 15,5-4-2-15,-5 4 2 0,0 0 3 0,0 0 1 0,0 0-3 16,0 0 2-16,0 0-1 0,0 0 1 0,0 0 2 16,0-7-4-16,0 7 4 0,0 0-1 0,0 0 0 15,0 0-1-15,0 0-5 0,0 0 7 0,0 0 1 16,0 0-3-16,0 0 1 0,0 0 3 0,0 0-1 15,0 0-1-15,0 0 1 0,0 0-5 0,0 0-2 16,0 0 2-16,0 0 1 0,0 0 1 0,0 0-2 16,0 0-1-16,0 0-1 0,0 0 3 0,0 0-5 15,0 0 5-15,1 17-3 0,-1-17 3 0,-1 8-1 16,1-1 1-16,0 1-6 0,0 3 6 0,0 3 0 16,0 4-2-16,0-5-1 0,1 4 8 0,-1 9-2 15,2 1-3-15,-4-1 1 0,4 3 0 0,-4-2 1 0,2 0-7 16,0 3 8-16,0-1-2 0,-1 2-1 0,1-2 2 15,-5 2-2-15,3 0-1 0,-1-3-1 16,6 10-1-16,-7-11 0 0,2 1-4 0,-4 0-5 0,-1-2-8 16,4-2-5-16,-1-4-21 0,2 4-6 0,-3 1-17 15,-1-6-14-15,3 3-19 0,0-4-25 0,3 1-54 16,-2-2-146-16,0-1-356 0,2 2 158 0</inkml:trace>
        </inkml:traceGroup>
        <inkml:traceGroup>
          <inkml:annotationXML>
            <emma:emma xmlns:emma="http://www.w3.org/2003/04/emma" version="1.0">
              <emma:interpretation id="{B810B6CF-0DFE-4C3C-B620-AB3795A3503E}" emma:medium="tactile" emma:mode="ink">
                <msink:context xmlns:msink="http://schemas.microsoft.com/ink/2010/main" type="inkWord" rotatedBoundingBox="16038,9033 16075,8304 16824,8343 16786,9071">
                  <msink:destinationLink direction="with" ref="{D8D94047-DB9E-4302-8C89-4A1FC1B94A4C}"/>
                </msink:context>
              </emma:interpretation>
              <emma:one-of disjunction-type="recognition" id="oneOf1">
                <emma:interpretation id="interp5" emma:lang="" emma:confidence="1">
                  <emma:literal/>
                </emma:interpretation>
              </emma:one-of>
            </emma:emma>
          </inkml:annotationXML>
          <inkml:trace contextRef="#ctx0" brushRef="#br2" timeOffset="-2">2102 4432 92 0,'8'-5'123'0,"-2"2"-5"0,0 0-6 0,-6 3-13 0,11-5-6 15,-7 1-3-15,-4 4-12 0,11-5-5 0,-5 3-5 16,-6 2-6-16,9-4-10 0,-9 4 0 0,8-4-9 16,-8 4-1-16,8-6-5 0,-8 6 1 0,7-1-3 15,-7 1-5-15,0 0 0 0,0 0-10 0,0 0 0 16,14 1 0-16,-14-1 2 0,0 0-3 0,8 4-1 16,-8-4-1-16,4 6 1 0,-4-6 1 0,0 7 4 0,2-1 0 15,-2-6-1-15,-2 10 0 0,2-4-2 16,-4 3 2-16,2-1-15 0,0 1 14 0,-2 2-1 15,-3 2 0-15,1-2-3 0,3 2-1 0,-8 0 0 0,6 3-3 16,-4-7 1-16,1 5-1 0,-3-4-3 0,4 6-1 16,0-11-1-16,0 2-2 0,-2 4 0 15,4-6-7-15,2 2 1 0,-3 0 3 0,1-5 4 16,2 4 3-16,3-6-2 0,-7 6 7 0,7-6-2 0,0 0-8 16,-4 3 7-16,4-3-4 0,0 0-2 0,0 0-11 15,0 0 12-15,0 0 0 0,1-17-5 0,-1 17-2 16,6-7-3-16,1 2 3 0,-7 1-7 0,5-5-2 15,-2 3 3-15,3-3-5 0,-3 2-1 0,3-2 0 16,-1 1 1-16,2 1 3 0,0-3-3 0,-3 4 5 16,3-4-2-16,3 0 1 0,-5 2 2 0,1-1 5 15,2 2-5-15,-2 0 7 0,2 0-1 0,-2 0 7 16,1-1 2-16,-1 0-5 0,0 1 7 0,1 5-6 16,-4-4 3-16,-3 6 1 0,9-6-6 0,-4 3-3 15,0-1 3-15,-5 4 0 0,8-1 0 0,-8 1-3 16,0 0 2-16,11-3-3 0,-11 3 3 0,0 0 3 15,6 10-2-15,-4-4-1 0,-2 1-2 0,-2 0-1 0,-1 4 4 16,1-2-1-16,1 3 1 0,-2-1-1 0,-4 1 0 16,3 2 0-16,-6 0 3 0,2 2-4 15,0-3 3-15,-1 3-10 0,1-5 12 0,-3 4-2 0,3-6-1 16,-3 5-4-16,3-7-1 0,-3 0-1 0,5 1-1 16,-5-1-5-16,3-3-7 0,-2 1 8 0,5-2 0 15,-1 0 3-15,-3-2-7 0,9-1 1 0,0 0 0 16,-15-4 2-16,12 0 2 0,0-2 2 0,2-3 4 15,1 2-6-15,1-3-1 0,-1-2 5 0,6 0 0 16,1-7 0-16,-2 10 12 0,4-9-2 0,0 8 0 16,-1-8 2-16,0 4-5 0,2 2 5 0,-1-3 3 15,1 1 0-15,1 3-2 0,-2 0-4 0,2-1 2 16,-4 4-2-16,0-1 0 0,1 1 2 0,-3 0-1 16,0 4-2-16,1-1-8 0,0-4 7 0,-1 5-4 15,-2-2 3-15,4 1 3 0,-3 3-7 0,-4 2 0 16,7-6 0-16,-7 6 1 0,6-6 3 0,-3 2-7 15,-3 4 1-15,0 0 2 0,8-1-4 0,-8 1 5 0,0 0-3 16,0 0 3-16,5 8 2 0,-5-8-5 0,0 11 2 16,1-3-1-16,-2-1-2 0,1 2 2 0,0 0 4 15,-5 2-7-15,4 3 7 0,-4-1-3 0,2-2 2 16,-4-2 1-16,1 0 1 0,0 5-4 0,-4-2 3 16,4-2 0-16,-2 2 1 0,0-5 2 0,-1 0-1 15,1 4-1-15,0-7 2 0,0 2-4 0,-3-1-3 16,3 3-4-16,0-4-14 0,-1-1 6 0,1 1 4 15,-2-1-1-15,6-3 1 0,4 0-1 0,-16 0-1 16,16 0 2-16,0 0-2 0,-16-7 3 0,13 4 2 16,3 3-4-16,-3-15 9 0,6 11-5 0,-3-3 1 15,0-5 10-15,3 4-2 0,-1 2 2 0,4-6-5 16,-3 2 9-16,2-1-3 0,4-4-1 0,1 4 2 16,-6 3 1-16,3-2 1 0,1 2-4 0,-2-6 0 15,-1 6 0-15,1 0 4 0,-1 0-3 0,3 1 0 16,-2 0 2-16,2 1-3 0,-2-1-5 0,2 1 0 0,-2 0 9 15,1 1-7-15,-1-1-1 0,0 3 4 0,-1 0-4 16,1-1-1-16,-6 4 2 0,8-5-2 0,-1 1 3 16,-7 4-3-16,0 0 3 0,12 0-3 0,-12 0 2 15,0 0-4-15,7 13 6 0,-6-8 0 0,2 2-3 16,-6 1-3-16,3 1-2 0,-1 0 9 0,-1 2-1 16,-3 0 7-16,2 0 0 0,-2-4-10 0,-1 5 3 15,1 0 2-15,1-2 2 0,-3 0 3 0,-4 2 4 16,3 0 3-16,0-3-6 0,-1-2 3 0,3 2-4 15,-4-5 0-15,5 6-2 0,-4-7-2 0,6 0-2 16,-4 4-1-16,7-7 4 0,-9 3-3 0,9-3 1 16,-10 3 1-16,10-3-2 0,0 0-10 0,-11-13 3 15,11 8-6-15,0 5-3 0,7-12 4 0,-4 5 1 16,2-3-2-16,1 1 1 0,-1-4 0 0,4 0 2 0,-4-1 1 16,4 1 2-16,2-2 2 0,-1 3-1 0,1-1-3 15,0 1 4-15,-3 0 0 0,1-2 5 16,4 3-5-16,-2-2 0 0,-1 4 0 0,-1 0 3 0,-3-2 2 15,2 6-2-15,2-1 0 0,-2-2-1 0,-1 1-2 16,-2 4 0-16,3-2-3 0,-6 1 4 0,-2 4 1 16,9-9 1-16,-4 8-3 0,-5 1 5 0,6-6-8 15,-6 6 5-15,7-3-3 0,-7 3 5 0,0 0-5 16,6-6 2-16,-6 6-1 0,0 0 1 0,0 0 0 16,0 0 1-16,0 0 0 0,0 0 4 0,5 15 4 15,-5-15-5-15,-4 11 8 0,3-5-3 0,1 4-2 16,0-2 2-16,-6 1 0 0,2 6 1 0,0-3-8 15,-3 4 6-15,1-4 1 0,-2 2-5 0,0-1 3 16,2 0-3-16,-5 0 3 0,1-3-5 0,-1 1-2 16,2-4-8-16,-2 1-2 0,-3 1-1 0,4-2-1 15,2 1-4-15,-3-5-2 0,3 4 2 0,-1-4-1 16,1 1-1-16,2-1 0 0,6-3-3 0,-15 0 0 16,15 0-3-16,0 0 7 0,-14-6 0 0,9 2 1 0,7-5 2 15,-2 9 4-15,3-14 4 0,0 3 2 16,-1 3 3-16,9-1 5 0,-3-3 11 0,3-3 5 0,0 0 10 15,2 1-3-15,-1-2 0 0,2 2-3 0,-1-3 0 16,-2 8 1-16,2-7-1 0,-4 7-3 0,4-4 1 16,-1 3-5-16,-5 0 1 0,-1 4-2 0,2-4-6 15,-2 6 3-15,2 0-2 0,-5-2-6 0,7 2 3 16,-5 0-4-16,-5 4-5 0,9-7 1 0,-3 6-4 16,-6 1-4-16,2-4 4 0,4 1-1 0,-6 3-4 15,0 0 4-15,0 0 1 0,0 0 1 0,0 0-1 16,0 0 0-16,7 8 0 0,-7-8 3 0,0 11 0 15,0-11 1-15,0 10-2 0,-4-2 0 0,4 1 1 16,-3 0 3-16,0-1-4 0,-2 2 4 0,-1 2-1 16,3-4-6-16,-3 7 8 0,-4-4-12 0,5-1 9 15,-6 2 2-15,3-4-3 0,-3 2 3 0,2-2-2 0,-1-1-2 16,1 0 4-16,-4 1-1 0,2-5-2 0,0 3-2 16,2 0-1-16,-2-3-1 0,-2-2 0 15,5 3-1-15,-1-4-1 0,9 0-1 0,-16 0-3 0,16 0 3 16,-16-5 1-16,13 2-2 0,-3-3 4 0,1-1-4 15,5-2 1-15,0 1 1 0,0-1 3 0,6-3 3 16,-1 1 1-16,1-2 1 0,2 2 4 0,0-4 1 16,3 4 2-16,-3-3 2 0,1 2 3 0,3-1 0 15,-5 3-2-15,3 0 1 0,-4 0 0 0,2 2-2 16,-2 0 1-16,1 1-3 0,-1 1-5 0,0 1 7 16,1-1-7-16,-3 0 0 0,1 4 2 0,1-5-3 15,-6 7 0-15,8-5 0 0,-3 1-3 0,1 2-1 16,-6 2-1-16,5-5 0 0,-5 5 1 0,0 0 1 15,0 0 0-15,0 0-2 0,14 0-1 0,-14 0 1 16,0 0 1-16,0 0-1 0,5 11 1 0,-5-7 0 16,0-4 0-16,0 8-2 0,0-5 2 0,0 4 0 15,0 2-2-15,-1 0 1 0,1-1-1 0,-4 3 4 0,0-3-1 16,-1 3 4-16,-1 0-3 0,2-1-2 0,-2 1 0 16,-2 2 0-16,-3-4 3 0,2 2-2 15,-2-2-4-15,1-4 4 0,-1 7 0 0,0-3 1 0,-2-2-1 16,1-2-3-16,2 1-2 0,-2 0 1 0,1-4-2 15,3 3-2-15,-2-5-1 0,2 2 4 0,8-2 2 16,-14-2 0-16,14 2 0 0,-11-5-3 0,8 3 2 16,3-7 0-16,0 1 3 0,3-1-4 0,-1-3 0 15,9 0-1-15,-3-6 5 0,0 8 2 0,3-6 2 16,0 5 6-16,1-3 0 0,2-2-2 0,-1 5 2 16,1-4 2-16,1 4-5 0,-6 1 1 0,0 2 0 15,-1 1-1-15,0 3 1 0,-1-1-3 0,-1-2 1 16,-3 5-1-16,3-4 1 0,-6 6-4 0,7-6 2 0,-7 6-2 15,4-3-1-15,-4 3-1 0,0 0-1 16,0 0-4-16,0 0 0 0,0 0 1 0,0 0 0 16,0 0-1-16,0 0 0 0,0 0-1 0,-25 10-1 0,25-10-2 15,-9 6 5-15,2 0-3 0,-1-2-4 0,-1 2 7 16,1-2-2-16,-1 2 6 0,-2 0-12 0,0 5 8 16,-2-2 3-16,-1 3-1 0,1 0 2 15,-7 2 1-15,5 0 0 0,3 2-2 0,-3-1 2 0,4-1-1 16,0 1 1-16,-3 2-1 0,2-3 0 0,7 2 1 15,-2-4-3-15,0-5 3 0,3 3-1 0,1-3-2 16,-3-1 3-16,4 1 1 0,2-2-5 0,0-5 4 16,0 0 2-16,5 7-6 0,-5-7-4 0,0 0-3 15,0 0-2-15,24-12 5 0,-19 6-3 0,4 1 1 16,0-3 1-16,-1-2 0 0,0 3-7 0,2-1 11 16,-1-4 0-16,-1 3 2 0,0-3-2 0,0-2 0 15,1 5 0-15,-4-7-4 0,1 8 2 0,4-6 3 16,-5 4 2-16,-1 2-2 0,1-1 3 0,-2-1 1 0,2 1-2 15,-3 1 3-15,-1 0-6 0,2 1 5 16,-1 3 1-16,-1-3 4 0,-1 7-5 0,0-9 1 16,0 3 2-16,0 6-3 0,0 0-1 0,-3-7-5 0,3 7 10 15,0 0-3-15,0 0-2 0,-19 4 2 0,13 3 0 16,-2 0 0-16,0 0 5 0,-4 4-2 0,2 2 0 16,-1-3-1-16,3 3-3 0,-4-1 0 0,4 2 3 15,-2 2 0-15,1-6-2 0,1 6 0 0,2-8-1 16,4 0 2-16,-4 4 0 0,-1-3-1 0,3-2 1 15,0 5 3-15,1-5-2 0,0-2-9 0,-2 1 9 16,5 0-3-16,-6-1 3 0,6-5-2 0,0 8 1 16,0-8-1-16,-3 8-1 0,3-8 1 0,0 6-1 15,0-6-11-15,0 0 7 0,0 0-4 0,0 6-5 16,0-6-10-16,0 0 3 0,0 0 0 0,0 0-7 16,0 0-4-16,24-10 0 0,-17 4-1 0,3 2 2 15,-2-4 1-15,0-2 10 0,8 2-1 0,-9-3 5 16,4-1 0-16,2 3 0 0,-5-1 6 0,0-6-2 0,3 7-3 15,-3-6-1-15,-3 6 6 0,-2-4 8 16,1 5 2-16,-2-3-2 0,0 4 1 0,1-1 9 16,-2 2-1-16,1-1 8 0,-2 2 1 0,0 5-3 0,3-11-1 15,-3 11 3-15,0 0-8 0,-9-7 2 0,9 7-2 16,0 0-3-16,-8 0 1 0,8 0 4 0,0 0-5 16,0 0 4-16,0 0-3 0,-22 7 2 0,17 1-2 15,-3-4 0-15,2 2-3 0,-2-1 2 0,0 4-2 16,-5 1 2-16,2 0-4 0,2 5 1 0,-2 0-4 15,3 0 5-15,-6-1 0 0,-1 12-2 0,3-9 6 16,4-3-2-16,-5 3 1 0,1 3 5 0,2-4-4 16,2 0 2-16,-4 0 0 0,5-2-3 0,-1 1 0 15,4-5 0-15,-3-2 0 0,6 2-2 0,-4-2 3 16,3 4-2-16,2-5-4 0,0-3 1 0,0 5 2 16,0-9 2-16,2 9-2 0,1-5 0 0,-3-4-5 15,10 3 1-15,-10-3-6 0,11 0-2 0,-11 0-11 0,14 0-1 16,-6-1-2-16,0-4-1 0,0 1-8 0,3 0 4 15,-7-7-1-15,7 9-2 0,2-4 7 16,-7-4 3-16,2 0 1 0,3 1 7 0,-1 1-1 16,-2-3-1-16,3-1 5 0,-5 3 2 0,-3-1 6 0,4 1-5 15,-4 1 10-15,1-2 1 0,-4 3 2 0,7 1 7 16,-4-1 3-16,-2 1 1 0,-1 6-3 16,5-7-1-16,-5 7 2 0,0 0 1 0,0-5 0 0,0 5 0 15,0 0 2-15,0 0 2 0,0 0 3 0,-16 19 0 16,12-8-3-16,1-4-2 0,-4 4-1 0,-2 0 0 15,4 4-3-15,-1-1 3 0,-2 1-1 0,1-1 3 16,1-4-1-16,-2 10 4 0,0-8-6 0,4 3 0 16,-1 0-4-16,-1-1 0 0,2-1 4 0,3 1-7 15,-4-4 2-15,4 2-3 0,-3-2-3 0,4 0 2 16,0-1 2-16,0-2-4 0,-3 0-4 0,3 2 5 16,3-7-5-16,-3 4 3 0,4 0-8 0,-4-6 7 15,6 4 0-15,-1 0 0 0,1-1 0 0,-6-3-2 0,11 1-19 16,-2 1 5-16,-9-2-3 0,0 0-5 0,18-3-2 15,-10 0-2-15,1-1-7 0,-1 1-5 16,-2-2 4-16,5 3-11 0,-4-4-1 0,1 0-4 0,-2 3 8 16,3-5-5-16,-2 5 6 0,1-4 1 0,-2 0 4 15,0-2 2-15,-3 2 4 0,4-1 1 16,-1 0 4-16,-1-2 3 0,-2 3 7 0,2-1 6 0,-2-3 6 16,0 4 5-16,0 2 5 0,0-4 1 0,-1 2-1 15,1 1 4-15,0-1 0 0,-1-1 6 0,-2 8 0 16,1-5 1-16,-1 5-2 0,0 0-5 0,0 0 7 15,0-6 4-15,0 6-6 0,0 0 7 0,0 0 1 16,0 0 0-16,-11 17-3 0,8-11-3 0,0 1 2 16,-3-4 2-16,1 9-1 0,2-4 2 0,-4 3-2 15,1-3 0-15,1 3-4 0,-2-1 6 0,3-1-4 16,0 0 1-16,-1-1 3 0,3 1-10 0,1-2 2 16,-1 0-6-16,-1 0 5 0,1-1 1 0,-2 0-5 15,4-6-1-15,0 7-1 0,0-7 1 0,0 0-3 0,6 6 2 16,-6-6-2-16,0 0-4 0,14-4-3 15,-14 4-9-15,18-7-5 0,-9 4-8 0,4-8-4 16,1-1-9-16,0 0 1 0,-1-1-4 0,1 3-2 0,3-9 2 16,1 7-3-16,-4-2 7 0,2-4-5 0,-2 5 5 15,-1-2 2-15,-2 3 7 0,-2-4-3 16,-1 4 8-16,5-2 7 0,-6 1-3 0,0 2 9 0,-4 1-6 16,-1-1 19-16,4 3 3 0,-3-2 4 0,-3 2 2 15,0 1 6-15,3-2 3 0,-6 3 3 0,3 6 0 16,0-10-2-16,0 5-5 0,0 5 2 0,-9-4-2 15,9 4 4-15,0 0 2 0,-5-3-5 0,5 3 1 16,0 0-3-16,-18 10 3 0,15-2-1 0,-5 0 0 16,4 3-2-16,-4-3 0 0,0 1-3 0,-2 7 1 0,6-7-3 15,-7 4 1-15,3 2 1 0,1-4-6 16,1 2 3-16,-2-3 0 0,3 4-4 0,2-5 0 16,2 0 0-16,-9 0 0 0,7-3-2 0,1 3-2 0,-1-3 2 15,2-1-4-15,1-5 1 0,-2 10 0 0,2-6-1 16,0-4-1-16,-3 7 1 0,3-7-2 0,0 0 1 15,0 0-1-15,19-4-2 0,-19 4-5 16,14-3-5-16,-6-4-4 0,3 2-3 0,-1 1-8 0,5-10-10 16,-4 7 1-16,8-3-2 0,-4-1 2 0,-4 2-4 15,0-6 5-15,0 8-12 0,1-9 2 16,-1 6 5-16,0-1 0 0,-4 3 5 0,-1-2 6 0,-4 2-4 16,2 0 6-16,-2-2 1 0,-2 3 4 0,0 0 4 15,0-1 7-15,0 0 3 0,0 8 2 0,-6-10 5 16,1 5 2-16,0 3 8 0,5 2 6 0,-12-5 11 15,12 5-2-15,-15 6 4 0,6-5-2 0,1 4 1 16,-1 1 7-16,1 1 3 0,1 1-4 0,-4 4-5 16,5-3-3-16,0 3-2 0,-2 3 5 0,1-1-1 0,6-2-1 15,-4-2 2-15,0 4-8 0,5-4 1 16,-3 4-3-16,3-5 6 0,0 4 3 0,0-2 2 16,0-2-1-16,0 0-5 0,-1 0 1 0,2-2-5 0,-2 3 0 15,2-3-1-15,2 1-3 0,-3-1-1 0,0-1-2 16,4 0-2-16,-3-2-2 0,-1-4 1 0,5 7-2 15,0-3 2-15,-5-4-5 0,9 5-1 0,-9-5-4 16,0 0-8-16,14-5-11 0,-6 1-6 0,2 0-7 16,-2-2-5-16,4 1-6 0,-4-3 4 0,0-2-1 15,1 3-4-15,-2-1-3 0,2 1 2 0,1-5 0 16,-1 0-2-16,-4 5 3 0,4-3 6 0,-5-2 4 16,0 7 3-16,-1-2 0 0,-3-2 11 0,4 1-4 15,-4 3 2-15,-4-6 1 0,1 2 7 0,0 1 6 16,2 0 8-16,-3 4 7 0,0-3 6 0,-1 0 7 15,2 4-1-15,3 3 9 0,-11-1-2 0,11 1-1 16,0 0 2-16,-19 4 5 0,12 3-1 0,3-3 1 16,-3 9-1-16,1-6-2 0,0 3-2 0,1 3 2 0,2-5-3 15,-3 10-1-15,1-4-1 0,5 1-1 16,-7 1 1-16,4-5-1 0,0 1-2 0,6-4 1 16,-6 3-5-16,3 1-2 0,3-3-2 0,-3-2 0 0,3-2 0 15,-3 2 0-15,4-1-3 0,-1 0 0 16,-3 0-1-16,3-3-3 0,-3-3 4 0,5 5-6 0,1-1 2 15,-1-3-1-15,-5-1-1 0,14 0-2 0,-14 0 1 16,19-5-11-16,-11 2-4 0,0-1-7 0,4-1-2 16,-1 2-3-16,4-4-9 0,-4-5-2 0,3 2-1 15,-2 2 0-15,3-4-7 0,-1 3 7 0,0-2-4 16,-3 3 7-16,-1-4-3 0,-2-1-1 0,-1 0 5 16,3 4 5-16,-9-2-2 0,1 4 0 0,-2-7 8 15,0 6 5-15,-3 2-1 0,-2-2 2 0,-1-1 9 16,-2 7-2-16,0-1 11 0,0-2 2 0,-4 2 1 15,-3 3 7-15,1 3 8 0,-2 0-1 0,2 2 8 16,1-3 0-16,-1 3 0 0,2 3 2 0,2 2 0 0,-4-4-2 16,4 4 1-16,-1 1-5 0,2-7 0 15,7 7-2-15,-4 0 0 0,0-2-3 0,4 0 2 16,-1 0 0-16,3 0 1 0,-3-1 2 0,0 1-2 0,3 1-1 16,-3 1-1-16,3-4-4 0,0 0 2 0,3 3-5 15,0-3 1-15,0-1 0 0,-3-2-4 0,0 2-3 16,3-1 3-16,-3-5-1 0,8 5-4 0,-2-4 2 15,-6-1-2-15,0 0 0 0,22-6-11 0,-12 3-5 16,-1-1-9-16,-1-1-3 0,7-3-1 0,-3 1-4 16,1-3-1-16,1 0-2 0,-3 1 3 0,-1-2-6 15,-3 3 3-15,6-2-1 0,-3-1 6 0,-1 1-3 16,-3 3 4-16,2-3 1 0,-3 1 2 0,1 0 4 16,-3 0-1-16,-3-1 8 0,4-3-2 0,-8 7 1 15,3-4 3-15,-5 2 5 0,-1 1 5 0,4-1 1 16,-5 1 4-16,0 0 1 0,-1 3 9 0,-1-1 1 15,2 4 6-15,-3 0 8 0,3-4-7 0,8 5-3 16,-20-2 1-16,10 4-4 0,3-1 0 0,-4 3-2 16,3-2-5-16,0 3 2 0,-3-4-4 0,6 5 3 0,-1-1-7 15,-2-2 4-15,5 5 0 0,-1 0-1 16,-5-1-2-16,4 2 1 0,-1-2 1 0,1 6-2 0,2-3 2 16,-3-5 0-16,1 11-2 0,2-7 0 0,0 3-1 15,-1-4-1-15,-2 3 0 0,5-1-1 0,1-3 1 16,-4 1-2-16,1 0 0 0,6-1-1 0,-3-2-4 15,0-5 3-15,4 7 1 0,0-4-4 0,-4-3-2 16,0 0-7-16,13-1-5 0,-13 1-1 0,16-9-3 16,-4 2-3-16,-1-3-7 0,4-1-7 0,-4 1 2 15,1-2-1-15,1-2 4 0,0 2 1 0,-4 1 1 16,-1-5 4-16,0 7-1 0,-2-6 7 0,0 0 1 16,-1 2-2-16,-3 3 5 0,-1-3-1 0,-2-3 1 15,1 2 0-15,-2 0 8 0,-3 6 0 0,-2-7 3 16,2 7 7-16,0-1 9 0,-1 0 4 0,1-1 2 15,-1 5 4-15,-2 0 2 0,2-1 3 0,-2 3 5 0,0 1 0 16,8 2-1-16,0 0 4 0,-22 5 0 0,14 2-6 16,-3-3-2-16,1 3-2 0,4 1-2 15,1 3 2-15,-4 1 1 0,6 1 0 0,-5 0-2 16,4 1 0-16,-3-1-4 0,3 4-2 0,1-7 0 0,0 6-4 16,0-2 0-16,1-2-1 0,2 2-3 0,-6-3 2 15,6 3-2-15,0-6 1 0,0 1-4 0,0 0 1 16,0-1 1-16,0-4-3 0,0 2-1 0,0 2 3 15,0-8-5-15,0 7-1 0,0-2 4 0,0-5-3 16,6 6 1-16,-6-6-7 0,0 0 0 0,0 0-13 16,22-11-3-16,-15 6-8 0,-2-4-7 0,9 1 0 15,-5-3-11-15,2-4 3 0,-1 5 2 0,1-5-3 16,-3 3 4-16,6-6 3 0,-5 4 5 0,1-1 0 16,-4 0-2-16,0 2 1 0,1-1 1 0,-4 0 3 15,2 1 1-15,-5 1 3 0,0 0 2 0,-2 4 7 16,-3-3 0-16,4 0 6 0,-2-4 6 0,-2 6 5 15,0 0 13-15,0 1 3 0,-1 1 3 0,1 5 8 0,-4-3 7 16,9 5 3-16,-14-4 2 0,9 4-4 0,5 0-1 16,-14 0-2-16,14 0-3 0,-16 7 0 0,11-5-6 15,-4 1 0-15,4 10 2 0,-4-5-5 0,4 3 1 16,-2 4-4-16,0 1-1 0,0 2 0 0,-1-3-5 16,2 3 0-16,0-3 0 0,-1 4-1 0,6-2-1 15,-5 2 1-15,2-5-4 0,4 2-3 0,-3-3 3 16,2 4-1-16,1-7 2 0,0 0-3 0,0-5-1 15,0 3-1-15,0-4 0 0,1 0 2 0,2-1-4 16,-3-3 2-16,15 4-9 0,-15-4-1 0,17-7-7 16,-4 2 0-16,-6-2-2 0,5-2-2 0,2-1-8 15,0 1 4-15,2-7-6 0,-2 8 2 0,-3-7-4 16,2 7-4-16,1-5 6 0,-2-2 0 0,-2 3 7 16,1 1-1-16,-3-3 1 0,0 2 4 0,0-1 4 15,0 5 1-15,-5-4-1 0,-2 5 4 0,4-4-1 16,-5 4 5-16,2-4-5 0,-7 3 5 0,3 3 7 15,-2-4 0-15,2 4-1 0,-4-1 3 0,-1 3 4 0,1 0 2 16,6 3 3-16,-17-2 1 0,9 2 0 0,8 0 3 16,-21 3 1-16,10 1 7 0,3-1-4 0,-4 2-1 15,4 1-3-15,-3 2-3 0,1 1 6 0,-1 0-5 16,5 1 2-16,-2-1-4 0,-1 7-2 0,4-2 2 16,-2 0-1-16,1 0-1 0,5-1 2 0,-6 1-2 15,7 2-3-15,-6 2 3 0,6-4-4 0,-2 3 1 16,2-4 4-16,0 1-1 0,2-2-4 0,-2-4 1 15,6 3-1-15,-3-3-2 0,1-1 2 0,0 0-1 16,-1-1 0-16,4-1-2 0,-2 0-1 0,4-3-1 16,-9-2 1-16,14 0-6 0,-14 0-2 0,18-4-9 15,-7 4-1-15,-2-7-1 0,2 4-4 0,-1-1 2 16,-2-1-6-16,-1-2-5 0,3 0-1 0,-2 0-3 16,-2 0 5-16,2 2-2 0,-2-4 3 0,2 0-5 15,-1 2 2-15,-4-8-2 0,3 10 5 0,-1-5 3 16,-2-3 4-16,0 6 3 0,-1-3-2 0,-2-1 4 0,0-1 2 15,0 3 5-15,-2-2-4 0,-1-1 2 0,1 4 2 16,-2-4 12-16,-3 4 3 0,4 0 0 0,-3 3-1 16,-2-1 2-16,0 1 4 0,0 1-1 0,2 0 2 15,6 4-1-15,-14-1 5 0,14 1-4 0,-15 0-1 16,6 2 3-16,4 3 0 0,-4 1 0 0,4-2 0 16,0 4 2-16,0 2 0 0,-2 2 0 0,-1 2 0 15,3 5 0-15,0-2-4 0,2-1 0 0,0 1-3 16,3-1 0-16,0-5-1 0,3 4 0 0,0-1-4 15,-3-2 4-15,5-1-4 0,0-3 1 0,-1-1 0 16,0-2 0-16,2 0-4 0,0 0 1 0,2-1 3 16,3-2-1-16,-6-1-3 0,8-1-2 0,-13 0-2 15,18-1-5-15,-10-5-5 0,0 1-4 0,3-2-2 16,-1 0-2-16,-1 0 5 0,1-1-9 0,-2-4 4 0,-2 4-2 16,2-1 5-16,1-6-2 0,-4 4 4 15,1-4-2-15,1 0 4 0,-3 2 2 0,0 0 1 16,-3-1-1-16,4 2 0 0,-10 1 1 0,5-5 0 0,-6 2 4 15,-2-4 4-15,2 4 2 0,-1 0 5 0,-2 1 1 16,3 0-1-16,-2 1 3 0,-3-2 10 0,4 7 1 16,3 0-2-16,-8-3-1 0,5 7-6 0,-1-3 6 15,1 0-5-15,-1 3 1 0,2-4-5 0,0 5 5 16,6 2-4-16,-14-2 0 0,6 1-1 0,8 1-1 16,0 0 0-16,-19 7-1 0,11-2-2 0,-2 2 2 15,1-3-4-15,4 2 1 0,-1 2 0 0,-2 4 1 16,-1 0 0-16,4 2-2 0,-5 0 3 0,2 3 0 15,2-4-2-15,1 2 1 0,-4 3 1 0,3-3-1 16,2 4-1-16,3-1 1 0,-4-4 0 0,4 0-3 16,-3-2 2-16,8-1-1 0,-3-3-3 0,4 3 3 15,-4-4-1-15,3-2 2 0,5-2-1 0,-3 3 0 16,2-4 2-16,-8-2-10 0,18 0 3 0,-10-2-2 16,6-4-4-16,5 1 0 0,-8 2-1 0,3-7-3 15,0-1 0-15,0 4 0 0,-3-8 0 0,0 4-1 16,-1-4 3-16,1 4-1 0,-3-4-2 0,-5 1 5 0,2 0-4 15,-4 1 2-15,3-2-2 0,-4 0 3 0,-4 1 3 16,1-2 4-16,-3 4 6 0,0-5 13 0,-1 6 1 16,1 0-6-16,-2 4 4 0,0 0 11 0,0 0 2 15,2 1 0-15,-5-1 1 0,6 4 0 0,-4 2-5 16,9 1-9-16,-16-7 5 0,10 7-1 0,6 0 0 16,0 0-3-16,-18 0-1 0,9 5-2 0,9-5-1 15,-14 3 1-15,9 1-1 0,2 2-3 0,-1 2-1 16,-3-2 0-16,0 2-2 0,4-3-2 0,-2 8 2 15,-1-6-1-15,3 7 2 0,-3-4 1 0,1 5-5 16,-1 1 2-16,-1-2 0 0,6 1-3 0,-4-3 2 16,3 3-2-16,-1 2-1 0,2-7-1 0,1 3 3 15,-2-3-2-15,2 0 2 0,2 0 0 0,-2-1-2 0,1 0 1 16,2-4-2-16,-3 0 1 0,7 6 1 16,-3-8-1-16,1 1-3 0,5-3-6 0,-10-1-5 15,15-1-1-15,-7-3-8 0,6 1-1 0,-7-4-2 0,4 1 4 16,-3 1-6-16,4 2 5 0,-1-8-1 0,0 1 0 15,-1 0 2-15,-5 3-3 0,4-4 9 0,-4-1-2 16,1 3 5-16,-3-2 2 0,1-3 1 0,-3 2-1 16,-1 0 5-16,3 1 1 0,-3-4 2 0,-3 0 6 15,0-2 0-15,1 4-1 0,-2 2 7 0,-1-1-3 16,0-1 5-16,0-2-3 0,-1 0 3 0,-3 4-3 16,1-4-1-16,1 8-2 0,-2-3-1 0,4 1-1 15,-4 1 1-15,4 1-1 0,-4 1 0 0,4 1-2 16,-2 4 3-16,0-1-3 0,-3-2 2 0,10 4 0 15,-17 0-2-15,17 0 6 0,-14 4-3 0,6-2 2 16,-3 3-2-16,3 2 1 0,0-2-4 0,0 2 0 16,-3 5 1-16,3-2 1 0,2 3-1 0,-2-3 4 15,1 4-2-15,1 4-2 0,0-7 4 0,3 6-3 0,1-3 1 16,-1 0-1-16,1-2 0 0,1 5 1 0,2-2 0 16,1-2-1-16,3 0 2 0,-2-1 0 15,2-4-1-15,1 1-4 0,0-1 5 0,0 0 2 0,-1-1-5 16,5-5 1-16,-2 3 1 0,4-4-3 0,2-1 4 15,-4-1-7-15,4-5 1 0,5-2 1 0,-2 1-4 16,1-2-7-16,-1-1-1 0,-1-2-4 0,3 1-3 16,-5 0 5-16,-1-3-2 0,-1 2 0 0,-2-2-1 15,-4 6-4-15,0-4 1 0,1-2-2 0,-6 5 2 16,-1-8 4-16,-1 8 1 0,2-4-1 0,-5 2 2 16,0 1-2-16,-3-3 8 0,-4 0-2 0,-2 1 11 15,8 5 7-15,-6 0 2 0,-2 0 4 0,2 3 1 16,-3-1 2-16,3 3 2 0,-1 1 2 0,0 1 1 0,12 0-5 15,-22 3-2-15,7 6 5 0,4-3-4 16,3-2-3-16,-3 3-4 0,1 5 6 0,2-2-2 16,2 0-1-16,-5 2-1 0,3 2 0 0,0-2-2 0,2 0 1 15,1 1-3-15,2 1 3 0,-3-2-6 0,4-3 1 16,-3 5 1-16,4 1-1 0,-1 0 0 0,2 0-1 16,0-3 0-16,0 2-2 0,0 0 1 15,0 2-2-15,2-7 1 0,-1 3 1 0,1-4-2 0,-2 3 0 16,3-4-2-16,0 0 1 0,0 0 1 0,0-3 0 15,4-3 1-15,-7-1 1 0,12 4-6 0,-12-4-6 16,16-5-2-16,-5 3-6 0,3-6-3 0,1 1-5 16,-6-1 4-16,4-4-1 0,1 2 0 0,-1-1 4 15,1-3 2-15,-3 2-1 0,-3-1 2 0,1-3-2 16,1 4 6-16,1-3-1 0,-8 1 0 0,3 0 6 16,-1 0 2-16,-5-5-1 0,0 7-1 0,0-4 7 15,0-2 7-15,0 6-4 0,-3-3 5 0,0 1 3 16,-5 0 6-16,1 2-4 0,4-1-5 0,-5 4 10 15,2 1 1-15,0 1 0 0,-2 0-3 0,0 1-1 16,-2 1 0-16,3 3-1 0,-3 1-1 0,-1-3-1 16,11 4-1-16,-24 4-3 0,15-3 0 0,-1-1-1 0,-2 1 1 15,4 4-3-15,-5-4-1 0,5 3 1 0,-4 2 3 16,4-3-7-16,0 2 1 0,-3 2-4 16,1-4 4-16,3 6 0 0,-3 0-1 0,1-2 1 0,1 6-4 15,0 0 3-15,0-2 0 0,2 4-2 0,-1-3 3 16,3 3-1-16,0-4-1 0,4 7 1 0,-3-4-1 15,3-2 2-15,-1-3-5 0,2 5 4 0,-1-3-1 16,5-4 1-16,1 1-2 0,-3-1 1 0,4 1 0 16,-1-2-2-16,5-1-1 0,-3 1 2 0,0-1 1 15,1-4-1-15,9-1-1 0,-7-1-3 0,1-3-8 16,3 1-8-16,0-4 0 0,3 2-2 0,-4-2 2 16,-1-5-2-16,1 2-4 0,-3 0-2 0,0 0 3 15,-2 1 1-15,2-2 6 0,-4-2-1 0,-2 3 3 16,-2 2 0-16,0-10-1 0,0 10 6 0,-3-4-6 15,0 1 9-15,0-5-4 0,-6 6 7 0,1-4 2 16,2 0 7-16,-7 6 0 0,2-8 7 0,-3 7 5 16,2-3 2-16,-2 5 8 0,1 0 2 0,-1 1-1 0,-1 1-2 15,-3 2 6-15,0 3-3 0,0 2-1 0,-3 2 0 16,2 0 2-16,2 3 0 0,-4 2-1 16,4 1-3-16,-2 3-3 0,2 0 0 0,0 1-6 15,1 1 1-15,-1-1-3 0,4 1-1 0,-1 1 1 0,3 0-4 16,-1 0 2-16,0 0 0 0,4-1-8 0,-2-1 4 15,1 0-6-15,5-1 5 0,-3-2 0 0,-2 3 0 16,3-2-5-16,1-1 3 0,2-2-5 0,-6 3 4 16,6-4-2-16,0 3 0 0,0-3 2 0,0-1 0 15,-3 3-4-15,3-2 2 0,0-1 1 0,3 0-1 16,-3 0 0-16,0-3-1 0,0 1 1 0,0-5 1 16,2 11-5-16,2-5 4 0,-4-2 2 0,0-4-4 15,2 5-1-15,4-2 2 0,-6 3-1 0,7-1 2 16,-7-5-2-16,1 8-2 0,2-5 2 0,-3-3-4 0,0 7 3 15,3-2 1-15,-3-5 1 0,0 7-4 16,0-7 3-16,0 8-2 0,0-2 1 0,0 0 1 16,0-6 1-16,0 11-1 0,0-8 1 0,4 3-5 15,-4-1 1-15,0-5 2 0,0 11-2 0,0-4 4 0,3-3 0 16,-3 6 0-16,0-2-2 0,0-1-1 0,0 0 1 16,0 2-2-16,0-6 5 0,0 4-2 15,0-7 0-15,0 12-3 0,0-6 3 0,0-1-1 0,0-5-3 16,0 11-2-16,0-8-2 0,0-3-1 0,0 0 3 15,-7 8-4-15,7-8 1 0,0 0-2 0,0 0 1 16,0 6-2-16,0-6 0 0,0 7 0 0,0-7-2 16,0 0-1-16,-3 5 0 0,3-5-3 0,0 0-1 15,0 0-1-15,0 0 2 0,0 0 1 0,-11 2 1 16,11-2 2-16,0 0 0 0,0 0-1 0,0 0 1 16,-14-9 3-16,8 2-1 0,6 7 5 0,-8-7 0 15,3 2 3-15,0-7 0 0,5 6 5 0,-3-1-1 16,2-1 3-16,1-4 2 0,-5 5-3 0,3-7-2 15,2 3 7-15,0-3 1 0,0 0-5 0,7 1 1 16,-3 0 3-16,0 1-3 0,2 1 0 0,-6-2 0 16,5 0 1-16,1 5-3 0,-3 0-1 0,3 0 3 15,-4 1-2-15,4-6 1 0,-3 7-2 0,1 0 1 0,-3-1 0 16,2 2 1-16,0-2-1 0,4 2 2 0,-4-2-3 16,-1 4 0-16,7-1-1 0,-6-2 3 15,-1 0 1-15,4 0-5 0,0 3 1 0,-2-2 2 0,0-1-1 16,-4 6 1-16,10-7 1 0,-7 2-2 0,2 2-1 15,1-2-1-15,-3-1 0 0,-1 1 1 0,4-1-5 16,0-2 8-16,-4 4 0 0,4-1-5 0,-3-1 0 16,1-1 6-16,-3 3-6 0,4-3 5 0,0 2-1 15,-4-2-3-15,1 1 0 0,-2 6 3 0,4-7-2 16,-2 4 1-16,3-2 0 0,-4-2-3 0,-1 7 2 16,7-7 0-16,-6 5 0 0,-1 2 0 0,5-7 0 15,-5 7 1-15,3-11-2 0,-3 11 3 0,5-5-4 16,-2 3 3-16,-3 2 0 0,3-6 2 0,-3 6-2 15,0 0 5-15,2-8-1 0,-2 8 1 0,1-8 6 16,-1 8-2-16,4-4 0 0,-4 4-2 0,0 0 1 16,0 0 1-16,3-5-4 0,-3 5 4 0,0 0-1 15,0 0-1-15,1-7-2 0,-1 7 3 0,0 0-3 0,0 0-1 16,3-7 1-16,-3 7-1 0,0 0-1 16,2-5 1-16,-2 5-2 0,0 0 0 0,0 0 2 15,0 0-2-15,-5-7-3 0,5 7-2 0,0 0 6 16,-3-6-3-16,3 6 1 0,0 0-1 0,-5-3 1 0,5 3-2 15,0 0 0-15,-6-5 1 0,6 5 1 0,0 0-2 16,0 0 3-16,0 0-5 0,-5-3 1 0,5 3 0 16,0 0 0-16,0 0 1 0,0 0-2 0,-9-4 2 15,9 4 1-15,0 0-3 0,-5-7 2 0,5 7 0 16,-6-4 2-16,6 4-3 0,-3-4 0 0,3 4 1 16,0 0 0-16,0 0-3 0,-5-4 4 0,5 4-2 15,0 0 0-15,0 0 2 0,0 0-2 0,-5-7 3 16,5 7-1-16,0 0-2 0,0 0 1 0,2-7-1 15,-2 7 2-15,0 0-2 0,0 0 2 0,0 0-1 16,3-7 1-16,-3 7 1 0,3-7-1 0,-3 7-3 16,5-5 3-16,-5 5 1 0,1-6-2 0,-1 6-1 15,7-6 1-15,-7 6-1 0,6-2 4 0,-6 2-7 16,3-6 6-16,-3 6-3 0,5-6 2 0,1 4 4 0,-6 2-2 16,0 0 0-16,8-8-2 0,-8 8-1 15,3-1 0-15,2-3 0 0,-5 4 0 0,6-3 0 16,-6 3 1-16,2-7-1 0,-2 7-1 0,0 0-1 0,0 0 3 15,8-2 1-15,-8 2-1 0,0 0-2 0,0 0-2 16,0 0 2-16,6-3 4 0,-6 3-5 0,0 0 3 16,0 0 0-16,0 0-1 0,8-3 0 15,-8 3 2-15,0 0-3 0,0 0-3 0,6-4 4 0,-6 4 3 16,0 0-1-16,0 0-1 0,11-4 2 0,-11 4 2 16,7-3 0-16,-7 3-1 0,0 0 0 0,4-2-1 15,-4 2 0-15,0 0 1 0,10-3-3 0,-10 3 1 16,0 0 2-16,0 0-2 0,9-2-3 0,-9 2 1 15,0 0 1-15,11-4 2 0,-11 4-4 0,0 0 3 16,8-1 1-16,-8 1-5 0,0 0 4 0,0 0-4 16,15 1 3-16,-15-1-2 0,0 0 2 0,0 0 0 15,11 0 0-15,-11 0-2 0,0 0 1 0,0 0 2 16,9-1-3-16,-9 1 3 0,0 0-2 0,0 0 0 16,0 0 0-16,8-3 1 0,-8 3 1 0,0 0-5 15,0 0 1-15,0 0 3 0,0 0 1 0,13 3 2 16,-13-3-6-16,0 0 2 0,0 0 3 0,0 0-3 15,0 0 0-15,0 0 3 0,0 0-3 0,0 0-3 0,11 0 5 16,-11 0 0-16,0 0-2 0,8 1-2 0,-8-1 3 16,0 0 1-16,6 2-2 0,-6-2 3 15,0 0-4-15,0 0 1 0,0 0-2 0,0 0 3 0,0 0 1 16,8 4-2-16,-8-4 0 0,0 0 3 0,0 0 0 16,0 0 0-16,14 1 1 0,-14-1 0 0,0 0-1 15,0 0 0-15,0 0 2 0,0 0-3 0,0 0-1 16,13-1 2-16,-13 1 0 0,0 0-3 0,6 1 1 15,-6-1-1-15,0 0 1 0,0 0 0 0,6 2-1 16,-6-2 0-16,0 0 0 0,0 0 0 0,0 0-1 16,0 0 2-16,0 0 1 0,0 0 0 0,8 2-1 15,-8-2-1-15,0 0 0 0,0 0-3 0,6 5 6 16,-6-5-2-16,0 0 0 0,0 0-1 0,0 0-1 16,0 0 1-16,0 0-1 0,0 6-1 0,0-6 4 15,0 0-1-15,7 4 1 0,-7-4-5 0,0 0 5 16,0 0-4-16,0 0 3 0,3 4-4 0,-3-4 4 15,6 3 0-15,-6-3 1 0,0 0-4 0,5 4 4 0,-5-4-1 16,0 0-2-16,6 0 4 0,-6 0 0 0,0 0 2 16,10 5-2-16,-10-5 3 0,0 0-2 15,8 2 3-15,-8-2-3 0,4 4-3 0,-4-4 4 0,0 0-1 16,0 0-3-16,13 1 2 0,-10 3-4 0,-3-4 4 16,0 0 1-16,5 3-2 0,-5-3 1 0,3 5 1 15,-3-5-2-15,5 2-2 0,-5-2 6 0,0 0-2 16,0 0 0-16,8 4-1 0,-8-4 2 0,0 0 0 15,4 2 2-15,-4-2 0 0,0 0-1 0,4 6-2 16,-4-6 1-16,4 4 3 0,-4-4-2 0,0 0-6 16,5 7 2-16,-5-7-3 0,2 3 3 0,-2-3 1 15,0 0 2-15,3 7-2 0,-3-7 2 0,3 6-7 16,-1-1 4-16,-2-5 1 0,4 4 1 0,-4-4-2 16,2 4-1-16,-2-4 1 0,0 7-2 0,0-7 0 15,0 0 1-15,0 11 0 0,0-11-2 0,1 5 3 16,1-2 2-16,-2-3-4 0,3 7 1 0,-3-1 0 15,0-6-1-15,0 11 0 0,0-5-1 0,-3 1 4 0,6 0 0 16,-1 4-5-16,-2-3 5 0,1-1 6 0,2-3-2 16,-1 7 3-16,1 0-4 0,0-7-1 15,-3 5 1-15,2-4 1 0,-2 2-3 0,0-7 5 16,6 9-3-16,-4-3 1 0,-1 0 1 0,-1-6 0 0,10 7-3 16,-10-1 8-16,3-5-7 0,-3 6 1 0,2-2 2 15,-2-5-3-15,3 9 5 0,3-5-4 0,-6-4 2 16,2 8-5-16,2-4 1 0,-4 3 3 0,0-7-2 15,4 8 0-15,-4-2-3 0,0-3 1 0,4 2-1 16,-4-5-1-16,2 11 0 0,-2-11 0 0,0 7-4 16,0-7 4-16,0 4-4 0,0-4 3 0,5 7 1 15,-5-7 1-15,0 4-1 0,0-4-2 0,4 6 3 16,-4-6-1-16,0 9-3 0,0-9 3 0,0 5-2 16,0-5-3-16,-3 6 6 0,6 0-1 0,-3-6-2 15,0 9 0-15,0-9 0 0,0 5-4 0,0-5 6 16,-3 5 7-16,3-5-9 0,0 11-1 0,-1-7-2 15,1-4 4-15,0 0 1 0,1 6-1 0,-1-6-2 16,0 0 4-16,-1 9-2 0,1-9-1 0,0 7-2 0,0-7 3 16,0 0-2-16,0 5 1 0,0-5 1 15,0 6-3-15,0-6 3 0,0 7-1 0,0-7-2 16,0 0 0-16,0 8-2 0,0-3 5 0,0-5-3 0,1 7 5 16,-1-7-2-16,0 0-1 0,-1 6-5 0,1-6 10 15,1 6-7-15,-1-6 4 0,3 6-2 0,-3-6 3 16,0 7 1-16,0-7-5 0,4 5 3 0,-4-5-2 15,0 0 0-15,0 0 2 0,0 6-3 0,0-6 2 16,0 0 3-16,0 0-4 0,-4 8 0 0,4-8-3 16,0 0 1-16,0 0 2 0,4 5-1 0,-4-5 2 15,1 7-2-15,-1-7 2 0,0 0-4 0,0 6 4 16,0-6-5-16,-1 7 6 0,1-7-1 0,-4 6 2 16,4-6-3-16,-3 6 3 0,3-6-5 0,-1 4 4 15,1-4-4-15,0 0 1 0,-7 6 2 0,7-6 1 16,0 5 2-16,0-5-3 0,0 0-1 0,-12 5 2 15,5-3-5-15,7-2 3 0,-8 4 2 0,8-4 0 16,-7 2-1-16,7-2 1 0,-11 5 0 0,11-5-2 0,0 0 1 16,-10 0 0-16,10 0 4 0,0 0-1 15,-11 1-6-15,11-1 5 0,-9 3 1 0,9-3 0 16,-13 3 0-16,13-3-1 0,-8 1-1 0,3 3-3 0,5-4 2 16,0 0 0-16,-16 0 0 0,16 0-2 0,-6 2 5 15,6-2-3-15,0 0 4 0,-14 1-3 0,14-1-4 16,-10 0 2-16,10 0-2 0,-11-3 2 15,11 3 0-15,0 0 0 0,-9-1 3 0,9 1-2 0,0 0 2 16,0 0-6-16,-13-3 6 0,13 3-1 0,0 0 4 16,0 0-9-16,0 0 10 0,-12 3-8 0,12-3 2 15,0 0-1-15,0 0 0 0,0 0-1 0,-11-3 2 16,11 3-1-16,0 0 1 0,-15-1-1 0,15 1-4 16,-9-3 4-16,4 0 2 0,5 3-8 0,0 0 5 15,0 0 6-15,-14 3-5 0,14-3 2 0,0 0-2 16,-14-1-1-16,14 1 3 0,-14 1-5 0,7 2 2 15,7-3 2-15,-8 4-1 0,-1-3-2 0,9-1 1 16,-11 2 7-16,11-2-8 0,-10 0 5 0,10 0-1 0,0 0-1 16,-14 5 6-16,9-5-7 0,5 0-5 0,-14 2 6 15,8-2-2-15,6 0-1 0,-14 1 4 16,14-1-2-16,-13 0 3 0,13 0-6 0,-14 4 5 16,9-2-2-16,5-2-2 0,0 0 1 0,-16-2 0 0,16 2 2 15,0 0-3-15,-14 0 0 0,14 0 1 0,-8 2 1 16,8-2 1-16,-6 5 2 0,6-5-1 15,-6 1-2-15,6-1-1 0,-8 4-1 0,8-4 3 0,-11 6-5 16,6-3 3-16,5-3 0 0,-10 5 0 0,7-1 5 16,3-4-3-16,-11 3-4 0,5-1 2 0,6-2 0 15,-10 0 4-15,10 0 0 0,-9 3-4 0,9-3 1 16,0 0-1-16,-10 6 1 0,10-6 0 0,0 0 2 16,-4 5-4-16,4-5 1 0,0 0 2 0,0 0 3 15,0 0-4-15,0 0-2 0,-7 2 3 0,7-2 1 16,0 0-4-16,0 0 1 0,0 0 2 0,0 0-4 15,0 0 5-15,0 0-5 0,0 0 4 0,0 0 1 16,0 0-2-16,0 0-1 0,0 0 1 0,0 0 3 16,0 0-7-16,0 0 4 0,0 0-4 0,0 0 2 15,0 0-4-15,0 0 0 0,0 0 6 0,0 0 3 16,0 0-3-16,0 0 1 0,0 0-1 0,32-2 2 16,-24-2-3-16,-8 4-1 0,17 4-1 0,-17-4 6 0,16-5-6 15,-5 2-5-15,-3 3 4 0,1-4-1 0,-9 4 1 16,21-2-3-16,-13 0 4 0,0 0 10 15,3 1-10-15,-2-3-3 0,-1 4 5 0,2-3-2 16,-2 1-5-16,-1-1 2 0,1-3 1 0,3 2 8 0,-6 3-6 16,6-4-1-16,-4 3-1 0,4-2 3 0,-5 1 3 15,3-1 3-15,-4 1-3 0,5-1-2 0,-10 4-3 16,11-7 1-16,-5 2 2 0,2 3-3 0,-5-3 5 16,-3 5 0-16,14-7-5 0,-11 6 5 0,4-3-6 15,-7 4 4-15,8-6-2 0,-8 6 1 0,7-3-3 16,-7 3 0-16,0 0 2 0,0 0 0 0,5-7-2 15,-5 7 0-15,2-6 1 0,-2 6-1 0,3-7 1 16,-3 7 2-16,0-6-3 0,0 6 2 0,0 0-3 16,0-7-3-16,0 7 6 0,-6-5 3 0,6 5-2 15,-8-11 2-15,5 8 0 0,-4-1 0 0,1 1 0 16,1-1 3-16,5 4-2 0,-14-5-5 0,5 2 5 16,4-2 0-16,-2-1 0 0,1 3 0 0,-2-2-2 15,2 1-3-15,0-1 4 0,1-5 1 0,-1 7 2 16,1-1-3-16,-5 0-1 0,7-1 2 0,2-4 1 15,1 9 0-15,-10-5 4 0,7-1 0 0,1 2-3 16,-4-4-2-16,6 8 5 0,0-8-5 0,0 4 1 0,0 4 0 16,-5-10 1-16,10 4-6 0,-5 6 7 0,0-10-4 15,0 3 0-15,0 1 0 0,0-1 2 16,2 1 0-16,-2 6 1 0,4-9-5 0,-4 5 2 0,4-3 2 16,-3 2 0-16,-1-3 0 0,3 1 0 0,-1 1-4 15,3 1 3-15,-5 5 6 0,0-9-7 0,0 9 3 16,0-12 0-16,0 12-3 0,4-7-2 0,-4 2 1 15,0 5 1-15,0 0-2 0,0-11 4 0,0 8 0 16,0 3 2-16,0-5-2 0,0 5-2 0,0-11-5 16,0 11 7-16,0-7-2 0,0 7-1 0,0-7 1 15,0 7 1-15,0-8-3 0,0 8 8 0,0-9-5 16,0 9-2-16,0 0-1 0,-3-7 6 0,3 7-3 16,-1-2 0-16,1 2-1 0,1-11 0 0,-1 11-1 15,-6-4 0-15,6 4-1 0,-2-7 5 0,2 7-4 16,-4-8 1-16,2 1 0 0,0 2-4 0,2 5 1 15,0-7 1-15,0 0 1 0,0 7-1 0,-6-8 3 16,6 8-3-16,0-7 3 0,-6 3-1 0,6 4 3 0,0 0-3 16,-2-6 0-16,2 6 0 0,0 0 2 0,0 0-1 15,-3-4-4-15,3 4 3 0,0 0-1 16,-2-7-2-16,2 7 4 0,0 0-3 0,-1-8 1 16,1 8 0-16,0 0 3 0,-6-7-2 0,6 7-1 0,0 0 2 15,-7-4-1-15,7 4-2 0,-1-6 1 0,1 6 3 16,-10-4-4-16,7-1 4 0,3 5-3 0,-6-3-3 15,6 3 4-15,-7-7-1 0,7 7 2 0,-7-5 1 16,7 5 0-16,-7-2-8 0,7 2 8 0,0 0-2 16,-3-7 2-16,3 7-4 0,-11 0 4 0,11 0-10 15,-8-4 6-15,8 4 2 0,-8-1 0 0,8 1 0 16,0 0 2-16,-14 0 0 0,14 0-2 0,-11-4-3 16,11 4 2-16,0 0-1 0,-14 5 2 0,11-3-4 15,3-2 7-15,-10 5-6 0,10-5 0 0,-9 4 3 0,2-1-2 16,7-3-2-16,-12 4 2 0,12-4 2 15,-5 3-2-15,-1 1 1 0,6-4-2 0,-8 7 2 16,8-7-4-16,-3 4 3 0,3-4-2 0,-8 3 5 16,8-3 2-16,-3 5-2 0,3-5-1 0,-7 6 1 0,7-6-1 15,-9 4 3-15,7 0-4 0,-1 3 1 0,3-7 1 16,-6 11-2-16,3-8-4 0,-2 4 6 16,5 2-4-16,-3-1 4 0,-1-2-2 0,1 2 2 0,-1 4-2 15,4-1 3-15,-7 3-2 0,7-5-2 0,-6 3 7 16,4 0-7-16,-2-1 6 0,2 1-7 0,-1-1 2 15,-3 0 3-15,2-2-1 0,3 0-5 0,-4 0-8 16,4-1-8-16,1 0-16 0,-4 0-13 0,1 0-16 16,2 0-14-16,-6-1-16 0,3-3-22 0,0 3-27 15,4-7-35-15,-6 4-72 0,0 0-160 0,4-1-446 16,-4 5 197-16</inkml:trace>
        </inkml:traceGroup>
        <inkml:traceGroup>
          <inkml:annotationXML>
            <emma:emma xmlns:emma="http://www.w3.org/2003/04/emma" version="1.0">
              <emma:interpretation id="{3900F8A5-EA18-401A-BF6F-6686DA0E4B75}" emma:medium="tactile" emma:mode="ink">
                <msink:context xmlns:msink="http://schemas.microsoft.com/ink/2010/main" type="inkWord" rotatedBoundingBox="16054,7383 16190,4737 17153,4786 17018,7432"/>
              </emma:interpretation>
              <emma:one-of disjunction-type="recognition" id="oneOf2">
                <emma:interpretation id="interp6" emma:lang="" emma:confidence="0">
                  <emma:literal>Предродовая.</emma:literal>
                </emma:interpretation>
                <emma:interpretation id="interp7" emma:lang="" emma:confidence="0">
                  <emma:literal>Продрожать</emma:literal>
                </emma:interpretation>
                <emma:interpretation id="interp8" emma:lang="" emma:confidence="0">
                  <emma:literal>Продрожала.</emma:literal>
                </emma:interpretation>
                <emma:interpretation id="interp9" emma:lang="" emma:confidence="0">
                  <emma:literal>Подрожать</emma:literal>
                </emma:interpretation>
                <emma:interpretation id="interp10" emma:lang="" emma:confidence="0">
                  <emma:literal>Предродовая</emma:literal>
                </emma:interpretation>
              </emma:one-of>
            </emma:emma>
          </inkml:annotationXML>
          <inkml:trace contextRef="#ctx0" brushRef="#br1" timeOffset="4">2021 2603 59 0,'6'0'124'15,"1"3"-13"-15,-7-3-6 0,14 2-12 16,-8 0-5-16,2 1-7 0,-2-2-6 0,2 5-10 0,5-5-14 15,-8 3 1-15,4 2 1 0,-1-3-6 0,3 4-5 16,-1-1-1-16,1 2-7 0,3-1-2 0,-5 1-2 16,2 2 11-16,2-2-1 0,0 3 2 0,-4 0-5 15,2-1 7-15,-5 0 0 0,2 3 0 0,0-2-2 16,-5 5 0-16,4-3 1 0,-4 2 4 0,-3-1 1 16,0 3 6-16,-3-3-3 0,1 4 3 0,-3-4 5 0,-3 0 5 15,1 0 1-15,-1-2 5 0,0 1 2 16,-3-2-6-16,1 0-2 0,-1-3-5 0,2-4-2 15,-1 1-1-15,-1-4-3 0,-1 0-1 0,1-2-4 0,11 1 0 16,-21-7-2-16,7 4-4 0,3-8-1 0,-2-2-5 16,5-1-4-16,-1 0-5 0,1-3-5 0,0 5-8 15,2-4-8-15,-1-2-2 0,1 4-1 0,0-3-3 16,1 3-6-16,5-5-3 0,-3 5-2 0,1 0-2 16,4-4 4-16,1 5-5 0,0 3 5 15,-1-1-3-15,2-2-3 0,3 0 0 0,1 0-6 0,0 3 3 16,-2-4-2-16,2 9-7 0,1-5 1 0,-1 2 1 15,2 1 5-15,4 0 6 0,-3-4-1 0,-2 7-2 16,6-4 2-16,2 7 3 0,0-7 0 0,-1 3 1 16,-2 2 3-16,2-1-3 0,-2-1 8 0,4 5-4 15,-7-2 4-15,1 4 5 0,-2-1-5 0,-10-1 2 16,19 3 2-16,-11-2 1 0,3 1 5 0,-5 2-1 0,2 1-2 16,-2-3 0-16,-4 4 0 0,-2-6-1 0,3 7 0 15,0-5 0-15,-3-2 1 0,-5 16-5 16,2-12-1-16,-3 1-11 0,-2 4 7 0,-5-2-2 0,5 0-3 15,-9-2-3-15,3 6-4 0,0-5-3 0,-1-1-2 16,-2-1 0-16,6 1 1 0,-5-2 2 0,2-3 3 16,1 0 6-16,1 0-2 0,1-3 7 0,0-4-2 15,1 0 14-15,2-3 5 0,-3-1 2 0,2-4-5 16,1-1 9-16,5-2-2 0,0-3-5 0,3 2 2 16,0 1-4-16,3-4 0 0,1-6 1 0,6 0-3 15,-4 2-2-15,8-4 5 0,1 9 3 0,-1-2 1 16,3 2-1-16,-1 1 2 0,0 0 0 0,-2 7-2 15,7-6-4-15,-1 5 1 0,-4 3 0 0,1-1-2 16,-1 1-5-16,3 3 6 0,-3 1-6 0,-2-2-1 16,5 0 0-16,-5 9-2 0,-3-3 0 0,0 3 0 15,0 0 0-15,-1-2-2 0,1 4 4 0,-2 1 0 0,-1 1 0 16,-5 1-1-16,1 4 0 0,-1-2 2 0,-2 1 3 16,-2 1 0-16,1 6-1 0,-3-4 1 15,-4 2 3-15,-1 2-1 0,-6-3 1 0,1 1-1 0,6-1 3 16,-8 0-1-16,3-3-2 0,-4 1 0 0,2-1-2 15,-2-2 2-15,0 2-3 0,0-6 2 0,1 1 0 16,-4-1 2-16,4-3 0 0,0-2 8 0,0 1 2 16,0-10-6-16,4 4 2 0,-2-1 3 0,0-8 2 15,2 7 7-15,5-9-1 0,-2 3-4 0,2 0-3 16,3-2-1-16,-1 0-3 0,1-2-1 0,6 3-2 16,-1-3-5-16,3 2-1 0,1 0-3 0,2 5-1 15,-2-3 1-15,5 4 0 0,0 1-1 0,0 1-1 16,4 0 0-16,0 4-6 0,-4-2-1 0,2 3-5 0,-3 3-4 15,2-1 0-15,1 2 0 0,-1 0 0 16,-12 0 3-16,16 0 2 0,-9 6-3 0,0-5 6 16,0 2 2-16,1 5-3 0,-4-1 4 0,3-6 2 0,-4 5 0 15,2 1-5-15,-4 0 2 0,4-2 0 0,-5-2 2 16,0 2 2-16,0-5 0 0,0 13-1 16,0-7-5-16,0-6-20 0,0 6-12 0,0-6-29 0,0 0-37 15,0 0-69-15,0 0-224 0,0 0-432 0,0 0 191 16</inkml:trace>
          <inkml:trace contextRef="#ctx0" brushRef="#br3" timeOffset="5">2007 2686 130 0,'3'-6'125'0,"-3"6"-14"0,9-7-16 0,-9 3 0 16,0 4-8-16,8-7-6 0,-1 5-3 0,-7 2-7 16,1-3-1-16,-1 3 0 0,7-4-2 0,-7 4-8 15,0 0 7-15,12-2-10 0,-12 2 6 0,8-4-2 16,-2 0 2-16,2-2 0 0,2 3 7 0,1 1-3 15,-5 1-8-15,5-5 9 0,0 1 2 0,3-5-2 16,2 3-7-16,-2 3 2 0,-1-4-1 0,1 1-1 16,0-1-4-16,-4 6-10 0,3-4-1 0,-2 4-8 15,0-3-3-15,-3 3-4 0,1 0-2 0,-1 0-3 16,0 1-5-16,-8 1 0 0,14 1-6 0,-6 1 4 16,-2 2-6-16,1 2 2 0,-1 2-4 0,0-3-1 15,-1 2-4-15,4 1-3 0,-2 0 7 0,-6 2-2 16,1 2-2-16,3-5 0 0,-5 2 0 0,1 1-2 15,4-1 2-15,-5 0 1 0,-5 2-1 0,-1-3-3 16,3-1-2-16,-4 5 0 0,-2-5 3 0,-2 4 1 0,-3-3-2 16,-1 2-1-16,1-2-1 0,-3-1 1 0,3-2-1 15,-2-2-4-15,0 1 7 0,2-2 1 0,-3-2 2 16,2-2 6-16,-2-2 8 0,3 3 5 0,0-5 5 16,4-2 7-16,-1 1 1 0,-3-4 1 0,6-2-2 15,2 0 6-15,2-1 1 0,-2 2-5 0,6-2-3 16,0-3-3-16,6-1-5 0,-2 7-2 0,2-2-2 15,-1 6-6-15,1-7 2 0,5 1-3 0,0-2 2 16,2 4 0-16,-2-2-1 0,5 2-1 0,-4 2-5 16,4 0 1-16,0-1-4 0,1 2 3 0,0-2-4 15,1 2 0-15,-2 1-2 0,-1 0 1 0,3 2-3 16,-4 0 3-16,2-2-2 0,3 1 2 0,-5 3-3 16,2 1-1-16,1-1-2 0,-3 1 4 0,4 0-4 15,-3 2 3-15,-3 0-4 0,-1 0-1 0,1 1 0 16,-1 0-4-16,-1 4 3 0,-1-4 2 0,2 3-1 15,-4 1 3-15,-1 3-3 0,-3 0-1 0,2-3 3 16,-4 2-4-16,-1 2 2 0,-1 0 2 0,-4 2 0 0,2-3 0 16,-7 7-2-16,1-4 0 0,-4 3 8 15,-1-2-7-15,-3 0 2 0,3-3-2 0,-4 2 2 16,-9 1-2-16,2-3-2 0,3 3-1 0,-10-3 1 0,9-4 4 16,1-2 0-16,-2 3 1 0,7-3-4 0,-2-3-3 15,-2-5 3-15,5-2-1 0,-3 2 4 0,4-3 7 16,-1 0 5-16,2-4 1 0,2-2 3 0,3 1-1 15,4-6 14-15,-1 5 2 0,3-5-1 0,3-5-2 16,0 6-5-16,6-6-1 0,-1 6 7 0,4 1-14 16,2-5-3-16,2 0 2 0,3 3-1 0,-4 7-7 15,1-2 8-15,3 0-6 0,4-4 4 0,-4 6-4 16,-3 2 0-16,3 1-5 0,3 0 2 0,-5 3 0 16,5-5-5-16,-4 2 3 0,-2 2 8 0,3 2-9 15,-3-2-1-15,-1 3-4 0,-4 1 0 0,0-2 1 0,5 3 0 16,-9 2-2-16,-4 0 0 0,18 3 2 15,-9 1 0-15,-3-1-2 0,-1 3 1 0,2 1 1 16,-4-1-1-16,-2 4-6 0,2 1 10 0,-6 5-6 16,2-2-1-16,-2 4-2 0,-4 1-1 0,-1-4 3 0,2 2-1 15,-8 5-2-15,3-4 0 0,-5 2 3 0,0-2-5 16,-4-2 1-16,-1-1 1 0,2 3 2 16,2-7-4-16,-1-1 5 0,1 0-3 0,0-1 3 0,-1-4-7 15,-1-2 10-15,-1 1-2 0,2 1 2 0,0-7-4 16,-1 2 2-16,1-4 9 0,-1-2-8 0,3-2-3 15,-1-3 6-15,6-3 1 0,-3 0-3 0,1-2 5 16,4 1 0-16,2-8-4 0,-2-2 2 0,4 1-3 16,0 3 6-16,4 3 0 0,2-8-4 0,4 4 1 15,0-3 6-15,6 8-5 0,-5 1 4 0,2-3 2 16,5 5 4-16,1 1-6 0,-3 0 4 0,5 2-2 16,-5-3-5-16,0 6 2 0,3-5 8 0,0 6-12 15,-1-5 0-15,-2 7-1 0,0-1-1 0,3 2 1 16,-4-3-5-16,1 3 3 0,-3 0 3 0,0 3-3 15,0-1 3-15,-8 2-3 0,20 0 6 0,-12 2-7 16,3-1-2-16,-3 3 5 0,1 1-6 0,-2 2 6 16,1 0-6-16,3 5 4 0,-5-5-3 0,-3 0 1 0,2 4 3 15,1-1 0-15,-3-2-7 0,-3 6 6 0,2-1-1 16,-2 1 1-16,-2-3 2 0,1 3-6 16,-1-1 6-16,-3-2 1 0,-2 2-3 0,-1 0 1 0,0 0 1 15,-3-7-2-15,3 1-2 0,-3-1 4 0,1-5 0 16,1 5 1-16,-4-5 2 0,1 2-4 0,12-3 11 15,-24-4-10-15,10 0-4 0,-1-4 7 0,1 0-5 16,0-1 1-16,3-1-1 0,-2-2 2 0,2-3-6 16,0 2 5-16,2-4 2 0,1 1-2 0,5-1 1 15,-4-9 1-15,7 10 2 0,0-2-2 0,4-4-8 16,2 4 7-16,-1-1 4 0,4 0-1 0,5-2 4 16,1 2-4-16,2 1 10 0,3-3 10 0,3 5 6 15,2-1 0-15,2 1-3 0,6-7-3 0,-3 15 9 16,0-6 3-16,-2 2-7 0,2-1 7 0,-1 1-4 15,-3 1-13-15,-5 7 3 0,4-3 1 0,-3 3-11 16,-4 0-2-16,-4 1 6 0,0 6-3 0,-1-1 1 16,-2 1-7-16,-3 0 3 0,1 1-7 0,-2 6 1 0,-1-2 5 15,-1 3-7-15,-4 4 3 0,-2-1-4 0,-4 4 5 16,-3 6 1-16,0-8-5 0,-3 1 3 16,-5 4 10-16,0 0 0 0,-3-2-20 0,-1 1 4 15,1-5-5-15,-3 1 4 0,-2 0 7 0,2 0 12 0,-2-2-22 16,-1-1 1-16,-2-4 4 0,5 2 1 0,-6-5-5 15,4 0 9-15,-1-5-11 0,4 0 6 16,2-3 3-16,-1 2-4 0,4-5 0 0,0-2-1 0,2-3-7 16,3 6 11-16,2-8 12 0,-6-2-14 0,9-4-2 15,-2 6 3-15,8-2-2 0,-3-4-3 0,0 3 1 16,6-4-2-16,0 1 7 0,5 2-6 0,-2 1 10 16,2-2-2-16,2 1-12 0,1 2 16 0,5-2-10 15,-4 2 0-15,4 1-2 0,-2-3 4 0,0 6-5 16,1 3 7-16,-1-3-6 0,2 3 6 0,-2 4-2 15,3-5-4-15,-3 5 3 0,-1-2 0 0,1 3 0 16,0 4-1-16,-6-2-3 0,5 5-1 0,-4-2 3 16,4 2-1-16,1 2 0 0,-3 0 0 0,2 2 0 0,-5-3-3 15,1 1 5-15,-1-3-2 0,-1 6 5 0,-3-4-6 16,3 0-3-16,-1-4 23 0,-5 6-21 16,4-4 4-16,0 1-1 0,-3-3 5 0,-2-2-7 0,4 5 7 15,-4-5-4-15,0 0-8 0,0 0-8 0,0 0-28 16,0 0-27-16,0 0-29 0,0 0-36 0,-30-7-36 15,19 2-45-15,0-6-64 0,-6 9-323 0,-4-3-654 16,4 3 289-16</inkml:trace>
          <inkml:trace contextRef="#ctx0" brushRef="#br3" timeOffset="6">2461 1787 53 0,'0'0'138'15,"0"0"-6"-15,2-8-5 0,-2 8-6 0,0-8-3 0,0 8-5 16,3-7 0-16,-3 7-4 0,3-4-4 16,-3 4-3-16,2-6-3 0,-2 6-8 0,5-5-6 15,-4-2 2-15,4 2-5 0,-4-2-3 0,4 1-4 0,1 1 5 16,-1 0-7-16,0-4-8 0,1 2-3 0,1 2-5 16,-1-2-5-16,0-2-9 0,2 3-1 0,-5 2-6 15,8-3 0-15,-8 0-10 0,2 2 1 0,2 1-3 16,-1-2-4-16,-3 3-3 0,8-2 2 0,-5 4-3 15,2-1-5-15,-8 2-1 0,8-4 0 0,-8 4 0 16,13 0-4-16,-13 0-7 0,8 6 4 0,-2-5 3 16,-4 6 1-16,4 0 0 0,-3 0-1 0,0 2-4 15,4-2 6-15,-6 3-3 0,2-1 3 0,0 3-3 16,4 2 3-16,-7 0-4 0,0 2 3 0,0-5 5 16,0 0-1-16,-7 0 3 0,7 4 6 0,-7 0 3 15,7-7-1-15,-7 3 6 0,1-4 2 0,-2 0-1 16,2 2 2-16,-7-3 3 0,4 1-3 0,-10 1-1 15,3-3 2-15,-2 0-4 0,3-5-3 0,-4 0-2 16,1-3 1-16,-2 1-3 0,1-1-2 0,-2-4-4 16,-2 1 1-16,2-4-1 0,5 1 0 0,-1 1 3 15,0-3-5-15,6-1 0 0,0 3-1 0,-2-3 1 16,5 0-2-16,2 2-3 0,-1 2 0 0,6-1 1 16,1-1-3-16,0-1 5 0,1 1 0 0,6-2 3 15,-1 2 4-15,8-5 6 0,-6 6-9 0,9-5-1 16,-2 3 0-16,2 1 3 0,5-3 3 0,-1 6-7 0,-4-6 2 15,2 8-6-15,2-2-1 0,2-4 0 0,-4 4-1 16,0 1 3-16,-3 0 0 0,3 3-7 0,-5-1 4 16,-4 3-1-16,2-1-4 0,1 1 2 0,-13 1-2 15,22 1 1-15,-16-1 0 0,-6 0-6 0,14 2 6 16,-7 3-2-16,-3-5 4 0,0 7-5 0,2 0 0 16,-3-2-4-16,-1 1 5 0,1 4-4 0,-3-1 5 15,6-2-5-15,-6 3 5 0,0 0 3 0,-6 0-2 16,6 1-4-16,-3 1 1 0,-2-1 1 0,5 3 3 15,-6-5-4-15,-1 1 1 0,3 4 7 0,-6-5-8 16,2 0-1-16,2 1 4 0,-2-3 4 0,2 2-5 16,-7-4 1-16,4 2 1 0,-2-2 1 0,1-3 0 15,-1 2 7-15,2-4-4 0,-4 0-2 0,13 0 4 16,-22-6-6-16,9 1 1 0,1-2 3 0,0 0-2 0,-2-1-1 16,3-3-1-16,2-1 0 0,-2 1-3 15,3-4 1-15,0 1 4 0,2-4-8 0,1-1 4 16,2 4 0-16,1-1-2 0,2-1 2 0,2 6-2 15,1-5 2-15,2 2-1 0,1-1-4 0,2-2 6 0,0 4-7 16,0 2 3-16,4 0 8 0,1 0 4 0,1 1 0 16,0 3 1-16,0 1-2 0,2-1 0 0,2 0 1 15,-1 5 9-15,2 0-12 0,1-1 0 0,-5 3-2 16,5 0 0-16,-6-2 1 0,-3 4-8 0,4 3 3 16,-1 1 1-16,-5-2-2 0,6 3 1 0,-6 0 3 15,-1 1-5-15,-2-1 1 0,2 0-1 0,-2 1 4 16,1 4 0-16,-2-1-5 0,-2-4 3 0,1 5-2 15,-4-2 5-15,0 3-7 0,-3-4 4 0,3-1-6 16,-4 6 11-16,-8-6-4 0,6 3 5 0,-2-4-2 16,-1 0 0-16,-2 5-4 0,-2-6 4 0,4 1-1 15,-7 0-5-15,-2-2 2 0,1-2-4 0,3 2 9 16,-3-5-9-16,-2 0 9 0,6-3-8 0,-1 1 10 16,-5-4-5-16,5 3 2 0,-1-7-5 0,1 0 4 0,2-2-1 15,2-1 0-15,2-1 4 0,0 1-2 16,4-1-4-16,-1-2 31 0,3 2-16 0,2 0-4 15,0 0 3-15,7-2-5 0,-3 1-1 0,4-3 8 0,3-3-12 16,3 1-3-16,4 7 5 0,5-5 0 0,-2 3 5 16,0-1-1-16,4 0-2 0,-3 5-2 0,5 0 3 15,-2 0-8-15,-3-3 5 0,5 7-2 0,-8 2 2 16,-2-1-2-16,1 1-3 0,-3 2 4 0,-4-1-4 16,-1 4 4-16,3 4-8 0,-6-4 5 0,3 3 14 15,-1 2-19-15,-1 2 17 0,-1 3-16 0,0 5-3 16,-5-4 3-16,3 0-1 0,-5 0-2 0,1 5 1 15,-1 0 2-15,-1 0-5 0,1 1 5 0,-5 0 3 16,-1-3 0-16,3 2-3 0,-4-4 1 0,-1 4-5 16,-3-4 6-16,2 3-11 0,-4 0 10 0,1-1-7 15,-1-7 9-15,-1 5 1 0,0-1-2 0,-1-7 4 16,-2 6-5-16,0-5 0 0,-4 2 5 0,7-6-3 16,-5-1 2-16,5 0-7 0,0 0 8 0,-5-1-11 15,4-3 10-15,1-4-1 0,0 1 0 0,0 0 2 16,1-8-10-16,4 4 6 0,2-5-1 0,-1 3 1 15,2-1 0-15,1-2 0 0,4-1-1 0,1 3-3 16,6-3 6-16,-4 2-4 0,10 0 0 0,-5-3-3 0,2 4 3 16,4-3 0-16,7 0-1 0,-4-5-3 0,5 6 5 15,-1 1 6-15,7 0-5 0,-10 8-2 0,-1-2 1 16,5-1 5-16,-2 2-2 0,0 2-6 0,-4-1 4 16,1 1 2-16,1 4 1 0,-7-1-13 0,4 3 11 15,-3 0-3-15,-1 0 2 0,-2 5-2 0,-2-1 1 16,2 3-4-16,-2-1 3 0,0 3-4 0,1 2 2 15,-7 3 7-15,1 1-3 0,-2 2 0 0,1-1-5 16,-8 6 3-16,3-11 0 0,-3 5 5 0,0 4-8 16,-3-6 8-16,0 0-4 0,-1 2-2 0,-1-6 1 15,0 2 4-15,-1 0-4 0,3-3 7 0,-5 1-6 16,2-3-1-16,-5 1 6 0,5-7-3 0,-2 2-1 16,-3 0 5-16,5-3-5 0,-7 0 4 0,7-6-6 15,0 1 2-15,0-3 1 0,0 1 4 0,-1-3-5 0,3 2 14 16,-1-7-18-16,4 2-7 0,2-3 12 15,-1 1 2-15,2-1-3 0,0-12 0 0,4 1-5 16,-1 3 0-16,8-2 1 0,1 0-1 0,0 3 4 16,2 0-1-16,0 4-4 0,5 0 7 0,-5 2-9 0,6-4 7 15,-1 8 0-15,1-1-2 0,2 0-3 16,-2 6 1-16,5-3 0 0,-5-1 3 0,5 5-1 16,-5 2-2-16,5-2 0 0,-3 1 1 0,-2 3-1 0,3 1-4 15,-7-1 10-15,3 3-15 0,-4 0 13 0,2-2-1 16,-11 2-1-16,16 0 1 0,-16 0 0 0,12 2-6 15,-4-2 1-15,-8 0 7 0,8 5-5 0,-3-3 1 16,-5-2-2-16,6 7 1 0,-6 0 3 0,0-3 4 16,0 2-4-16,-4 0 3 0,2 4 0 0,-3-5 2 15,2 2 0-15,-3 4-7 0,-1-4 0 0,-5-2 4 16,-2 4 11-16,-1 3-12 0,0-7 2 0,0 2 0 16,-4-1-3-16,2-1 2 0,-2-2-2 0,-1 1 0 15,-4 0 4-15,7-4-2 0,-4 3 3 0,4-6-3 16,-5 3 3-16,3-4 7 0,3 0 3 0,-5-3-1 15,1 0-5-15,2 2 3 0,3-5 9 0,-1-1 1 16,2 0 2-16,1-4-4 0,0-4-4 0,5 0-4 16,-4-1 2-16,7-4-3 0,-6-1-2 0,5-3 8 0,4 4-14 15,-3-6 5-15,9 4-5 0,-3 1 0 0,4 5 5 16,-2 0-3-16,3 3-4 0,4 3 1 16,2-1-3-16,1 5 0 0,-3 0-2 0,1 5 0 0,4-2 3 15,0 0-4-15,4 5 2 0,-4 2 4 0,4 0 1 16,2 2-5-16,-7 4-1 0,7 2 2 0,-2-1 2 15,-2 0-1-15,-3 1-1 0,13 3 2 0,-13-1-5 16,-3-1 1-16,-3-2 11 0,3 0-14 0,-6 4-6 16,3-4-3-16,-5-2 8 0,0 2-3 0,0 3 14 15,2-1-15-15,-5-2 6 0,3 0-1 0,-4 0-4 16,1-5 6-16,-2 7-2 0,2-9 2 0,-3 7 7 16,3-7-6-16,-5 4 7 0,5-4-12 0,-11 3 2 15,5-2 2-15,6-1 5 0,-14-1-1 0,14 1 6 16,-21-6-9-16,10 2-3 0,-3 0 4 0,0-7-1 15,1 0 6-15,-1 0 0 0,1 0-1 0,-1-4-4 16,4-1 4-16,-9-2-1 0,4-3 2 0,2 0-4 16,5 4-1-16,0-1-2 0,-1 0-1 0,6 2 6 0,-2-1-1 15,3 0 2-15,1 1-2 0,-2 0 0 0,6 1-2 16,-3 4 1-16,1-3-2 0,1 6-3 16,4 1 9-16,5-7-6 0,-3 9 0 0,2-1 4 0,2 0-6 15,2 0-3-15,5 5 7 0,-4 2-2 0,0 2-5 16,6-1 5-16,-4 5 0 0,1-1-3 0,-4 1 6 15,3 5-1-15,-3-5 2 0,-1 1-2 0,1 5-1 16,-6-3 2-16,0 3-5 0,-3-5-2 0,0 4-15 16,-2-3 0-16,-2-2 2 0,-1 3-2 0,0-3-14 15,0 0-14-15,0-1-20 0,0-6-17 0,-3 12-25 16,-2-5-35-16,2-5-46 0,-5 4-55 0,-3 0-82 16,2-1-181-16,1 2-555 0,-2-2 246 0</inkml:trace>
          <inkml:trace contextRef="#ctx0" brushRef="#br3" timeOffset="7">2473 2422 106 0,'0'0'110'0,"-2"-8"-17"0,2 2 0 16,0 6 3-16,-5-9-2 0,4 5-11 0,1 4-12 16,-2-10 6-16,2 10-5 0,0-10-4 0,-1 4 0 15,1 2-4-15,0 4-2 0,-5-12-3 0,3 4-8 16,-2 5-4-16,0-2-5 0,4 5-1 0,-4-9-1 16,-1 6 2-16,5 3-1 0,-5-9-4 0,2 6-2 15,1-4-2-15,2 7-6 0,-6-4 5 0,6 4-5 0,-3-3-1 16,3 3 0-16,0 0-6 0,-3-10 1 15,3 10-1-15,-3-6-4 0,3 6-1 0,0 0 1 16,-7-6-5-16,7 6 2 0,0 0-8 0,0 0 2 16,0 0 2-16,-8-1-2 0,8 1 3 0,0 0-3 0,0 0-2 15,0 0-2-15,0 0-3 0,0 0 4 0,0 0 0 16,0 0-5-16,0 0 6 0,0 0-1 16,0 0-4-16,12 19 3 0,-9-15 1 0,-3-4-4 0,9 3 8 15,-3-2-2-15,-6-1 8 0,10 3-2 0,-4-2 3 16,2 3-6-16,-3-1 7 0,3 1-1 0,0-1-5 15,-2 1-1-15,0 0 0 0,1 0 0 0,-1 3 2 16,0-2-2-16,-2 8 0 0,2-5-4 0,-1 3 2 16,1 4-7-16,-3 0 7 0,-1-1-7 0,2 3 4 15,-2-1-5-15,1 1 3 0,0-1 4 0,-3 1-2 16,0 1 0-16,0-3-1 0,-1 3-1 0,-1-4-4 16,-1 4 4-16,1-5-2 0,-2 3 3 0,2-7-2 15,-1 6 2-15,-2-5-1 0,0 2 1 0,2-4 1 0,-3 3 6 16,1-2-2-16,2 1-3 0,-2-1 4 15,-1-1 0-15,1 3-3 0,-4 1-1 0,2 0 4 16,0-4-3-16,0 1-3 0,-1 1 2 0,2-3 1 0,-2-1 2 16,2 1-2-16,1-3 3 0,-1 3-7 0,-4-3 2 15,5-1 8-15,-1 1 3 0,6-4-2 0,-11 1 3 16,11-1 7-16,-9 2-4 0,9-2 3 0,0 0 7 16,-11-7-2-16,6 2 0 0,5-4-4 0,-7 1-2 15,1 0 0-15,6 0 6 0,-6-2 2 0,4 1-5 16,-1 2-3-16,0-4 0 0,3 1-2 15,-3-1-3-15,3 3-3 0,0-2 0 0,-3 2 0 0,6-4 1 16,-3 5-7-16,0-4 0 0,3 3 0 0,0-1 0 16,0 2-6-16,4-2 3 0,-6 1 2 0,5 1-3 15,1 0 1-15,1-1 0 0,-2 3-1 0,5 0 1 16,0 1-2-16,-5 0 1 0,9 1-2 0,-6 2 0 16,2-5 1-16,0 6-5 0,0 0 0 0,-1 2 2 15,7 2 0-15,-7-3 2 0,-1 2 0 0,2 3 0 16,5 1 0-16,-3 0-1 0,-5-1 2 0,0 1-2 15,-1 0 2-15,6 1-8 0,-5 4 6 0,-3-1 0 16,7-1 2-16,-4 2 2 0,-6-1-3 0,3 3 2 0,1-3 3 16,-5-3-3-16,6 7 3 0,-7-4 0 0,0 2-1 15,-7-1 2-15,6 3-2 0,-10 0 1 0,5 0 1 16,-2-3 3-16,1-1-1 0,-1 1-2 0,-4-1 0 16,1-1-1-16,-2 2 0 0,-1-2 2 0,0 1-2 15,3 1-1-15,-5-5 0 0,1 0 2 0,1-1-3 16,-2-1 0-16,5 0-1 0,-1-2-3 0,1 0 6 15,-4-6-3-15,4 2 0 0,11 1 4 0,-20-2 8 16,10-3-1-16,2 1-3 0,2-3 0 0,-2 0 1 16,5-1-3-16,0 1 2 0,-3-1 3 0,4-2 0 15,4 2-5-15,-2-3 1 0,3 3-2 0,0-2 4 16,3 2-1-16,5-7-1 0,-1 4 1 0,1-1-1 16,0-2 4-16,3 6-1 0,0-2-3 0,2 1 1 15,3 1-2-15,-1 2-4 0,2-4 1 0,1 5 0 16,-1 1-1-16,7 1-2 0,1 3-1 0,-1 1 1 15,-6 1-2-15,-5 2 1 0,4 1 5 0,-2 9-8 16,-1-6 3-16,-3 6-1 0,4 5 2 0,-10-4-1 16,1 0-1-16,-3 4 0 0,2-2 0 0,-5-2 0 0,4 3 4 15,-6 2-5-15,-2-3 3 0,-2 3-3 0,3-2 4 16,-7 0 1-16,-1 0 1 0,2-3 1 0,-3 7 5 16,-3-10 1-16,-2 4 3 0,0-3-1 0,-3 2-3 15,-1-3 0-15,-2 0 0 0,4-3-2 0,-11 2-2 16,2-4-2-16,1 1 1 0,3-2 0 0,1 0-3 15,-1-4-5-15,1 0 6 0,-1-4 0 0,1 2-1 16,2-2 1-16,1-3 1 0,0 2 2 0,2-2 4 16,4-2 3-16,0 4-5 0,5-5 4 0,-2 1-6 15,8 0 4-15,-6 0-4 0,6-1-8 0,0 0 4 16,0 0 8-16,0 1-8 0,1-2 1 0,4-1-1 16,0 0-2-16,1-1 2 0,-3 4 0 0,5-6-3 15,-2 3 1-15,1 5-1 0,-2-1-3 0,1-4 2 16,-1 5 1-16,1-1-2 0,0 1-3 0,2 3 0 15,-8 2 1-15,14-5 1 0,-7 5 5 0,-7 0-8 16,15 5 1-16,-10-3 1 0,6 3 0 0,-3-2 0 16,3 3-7-16,-3 3 8 0,0-1 1 0,3-2-1 0,-3 1 4 15,0 1-5-15,1 3 3 0,-2-7-5 16,-1 7 6-16,0-5 3 0,1 1-5 0,-1 0 2 0,0-1-4 16,-2 2 3-16,2-5 0 0,-5 2 0 15,3 1-4-15,-1-2 6 0,0-1-2 0,-3-3 4 0,3 5 0 16,-3-5 5-16,0 0-2 0,0 0 8 0,0 0-5 15,0 0-2-15,0 0 4 0,5-14-2 0,-5 14-5 16,-5-10-1-16,3 4 0 0,-4-1 2 0,1 2 0 16,2-2-3-16,-1 2-1 0,-3-1 4 0,2 0-3 15,-1-2-2-15,0 4 1 0,-2 0 0 0,2-4-4 16,-1 4 2-16,1-3 2 0,-2 4-1 0,2-5 0 16,-2-2-2-16,1 2 1 0,1 0-6 0,1-2 3 15,1-2 1-15,-1 1-2 0,0 0 2 0,4-3 0 16,1 0 1-16,0-1-5 0,1 3 3 0,2-4 1 15,1 0 2-15,2 0-3 0,2-3 3 0,3 4-1 16,3-1-1-16,-4-2 2 0,8 2-2 0,3-1 1 16,0-2 5-16,2 5-6 0,3 2 6 0,-6-1 0 15,-1 5-2-15,-2 1 0 0,4 2-1 0,-4-1 1 0,1 6-1 16,-4-1-7-16,0 1 9 0,0 5-2 0,-4-3-1 16,3 4 1-16,-4 0 0 0,-1 2-4 15,3 3 7-15,-3 1-6 0,0 1 2 0,-3 0 0 0,-2 1 2 16,1 0-4-16,-2 0 2 0,1-2 2 0,-6-1 2 15,3 0-3-15,0-1 0 0,-2-1 5 0,-2-1 0 16,-1 5-6-16,-1-7 4 0,-1 4-4 0,-1-5 5 16,-3 3-4-16,-3-3 2 0,0 3-4 0,0-5 3 15,-4 2 2-15,3 1-5 0,-4-2 1 0,-2-3 1 16,0 1 3-16,4-1 1 0,-2-2-10 0,0 1 5 16,-1-2-4-16,4 1 4 0,-2-3 1 0,3-2 0 15,0 1-3-15,3 3 6 0,-2-4-4 0,4 3 0 16,-1-4 2-16,3 1-4 0,0-3 4 0,2 0-1 15,-4-4-4-15,2 3 0 0,4 4 4 0,2-7 1 16,-1 3-4-16,3 1 0 0,-2 0 1 0,2-1 1 16,-3-1-2-16,6-1 3 0,-1 3-4 0,3 1-2 15,-4-3 8-15,2 3-7 0,5-2 0 0,-1 2-2 0,1 3 2 16,4-4-1-16,-1-2 0 0,4 4 0 16,-8-1 2-16,8 1 0 0,2 2-3 0,-1-1 2 15,3 0 1-15,-5 0-2 0,0 6 3 0,-1-1-4 0,1 0 3 16,-4 1-1-16,2 1 2 0,-1 0 0 0,-1 4-1 15,-2-3-1-15,1 3 0 0,-4 4 1 0,4-4 0 16,-2 2-1-16,-3 0 2 0,0 5 0 16,-1-5 2-16,0 4-1 0,2-3 2 0,-2-1-5 0,0 3 5 15,-3-2-1-15,0 3 3 0,0-3-9 0,-5 4 8 16,1-5 0-16,-1 0-2 0,-2-1 4 0,0 1-1 16,-3 0 0-16,-1-2-1 0,3-4 1 0,-5 2 3 15,-1-3-6-15,6 0 9 0,-6 0-8 0,-5-2-4 16,7 2 5-16,-3-2-2 0,-1-3 1 0,4-2 1 15,-4-4-1-15,3 3 6 0,4-5-2 0,-1 6-4 16,1-1 2-16,1-4 5 0,3 1-4 0,-3 1-1 16,5-1-2-16,3-1-2 0,-3 1 5 0,3-4-1 15,0-3 0-15,5 4-3 0,-2-2 0 0,0 2 0 16,5 2 3-16,-2-3-1 0,4-2-3 0,1 2 6 16,0-3-5-16,3 4-5 0,-3-2 7 0,2 1-3 15,1 4 3-15,0-1-4 0,1 2 2 0,-1-1-2 16,0 3 1-16,0 2-4 0,-6 1 5 0,5 3 0 0,-5 0-1 15,4 2 9-15,-12 0-9 0,18 3 6 0,-7 3-5 16,-3 0-5-16,-2 1 4 0,3-2-1 0,-1 4-6 16,-1 1 7-16,-1 3 1 0,2 0 0 0,-3 1-1 15,-2 4 1-15,2-8 0 0,-2 8 1 0,-3-2 2 16,0-5-3-16,0 0 3 0,-2 4-3 0,1-4-1 16,-1-2 1-16,4 3 0 0,-7-4 1 15,-1 0 0-15,1 0 4 0,0-1-3 0,-4 1-2 0,2-6 0 16,-1 4 1-16,-3 0 0 0,2-3 2 0,-9 2-2 15,4 1-1-15,-3-5 3 0,-2 3-5 0,3-2 1 16,-3-4 6-16,3 2-5 0,-3-4-3 0,3 0-2 16,-2-2 0-16,2-1-1 0,1-3 6 0,1 0-6 15,2-5-1-15,-1 0-2 0,2-2 4 0,-2-7-5 16,5-4 5-16,4 5-5 0,4-3 7 0,-4 0-4 16,8 8 4-16,4-8 0 0,3 0 6 0,-2 0 4 15,5 2 0-15,12-8 2 0,-6 10 1 0,10-7 4 16,-9 7 1-16,6-1 1 0,-5 5-2 0,6 1 5 0,-1 1-6 15,-3 1 1-15,1 3-4 0,-8 3 8 0,1 2-11 16,1 1 3-16,-2 3-7 0,-1-1 0 0,0 1 0 16,-4 6 2-16,-1-1-5 0,-1 0-5 15,1 5 2-15,-2-3 1 0,-1 1 2 0,0 3-1 0,-1 1 1 16,-1 0-3-16,0 1 2 0,1 1-1 0,-6 3 0 16,4-3 2-16,-5 5-1 0,0 2 2 0,0-4-1 15,-6 5 0-15,1 3 0 0,2-5 2 0,-4 2 1 16,-5 4-1-16,5-8-1 0,-5 8 0 0,1-2-5 15,-7 0 7-15,7-5-3 0,-3 0 3 0,-3 1-3 16,1-1 1-16,-3-6 1 0,3 6 0 0,-3-9 1 16,2 2 3-16,-1 1-9 0,1-4 3 0,1-1 1 15,0 0 1-15,2-2 4 0,3-3-4 0,-3 0 3 16,0-3-4-16,-1 1 3 0,4-5-2 0,2 6 3 16,-4-6-6-16,5-2 2 0,-4 0-3 0,5 2 2 15,1-9-1-15,-2 2 1 0,5 0 1 0,0 0 1 16,1 2 4-16,2-2 10 0,2-2-15 0,2 2 11 15,0 0-8-15,0-1-1 0,3 2-1 0,2-1-1 0,2-1 0 16,2 3 0-16,-2 1 0 0,2-4-6 0,1 5 6 16,5-3-3-16,-5 4 2 0,2 0-2 15,0 0 3-15,1 3-2 0,-3 5 2 0,-3 0-8 0,-1-3 10 16,1 4-14-16,-2 0 7 0,6 0 2 0,-8 4-2 16,5-3 2-16,-1 1-3 0,-4 3 3 15,0-3 4-15,1 7-3 0,0-3 0 0,-2-2 4 0,0 7-2 16,-1-3 2-16,-2-1-5 0,-1 3 3 0,1 3-1 15,-3-2-2-15,-3-3 2 0,0 5 0 0,1-5 0 16,-4 7 3-16,-2-4-2 0,-2-2 9 0,2 0-6 16,0 0-1-16,-1 0-1 0,0-2 5 0,-3 3-5 15,-2 0-2-15,6-6 4 0,-9 7 1 0,7-10-2 16,-4 1 1-16,3 2-2 0,0-4 2 0,-2-4 3 16,-1 2-1-16,0-3 1 0,0 1-1 0,-5 0 0 15,9-2-3-15,-2-3 3 0,4 4 0 0,-6-5 6 16,6 3-9-16,-2-6 11 0,2 1-5 0,-1-3 0 15,2 2-2-15,3 4 3 0,2-3 2 0,1 0 3 0,1-2-4 16,3-1-2-16,0 1-3 0,-2-1-4 0,1 7 0 16,3-5 10-16,-2 1-11 0,3 1-2 15,5 0 3-15,-4 0-6 0,-3 3 6 0,7 1-5 0,2-3 1 16,-3 2 2-16,4-3 2 0,5 6-1 0,-3 0 1 16,-2 0 0-16,2 0-2 0,1 5-1 0,-3-1-2 15,0 2 2-15,1-1-1 0,-3 5-1 0,-1-2-2 16,0 2 5-16,-1 1 0 0,1-1-5 0,-6 2-2 15,1 1 3-15,0-1-4 0,-1 0 4 0,-5 3 5 16,2-2 0-16,-1 4 3 0,-2 1-6 0,-1-6 3 16,-1 5-3-16,1-1 0 0,-4-7 3 0,3 9 2 15,-2-4 0-15,2-5 0 0,-6 6 1 0,4-5-1 16,-6 3 1-16,-4-5 3 0,6 1-5 0,-5-2 0 16,3 0 1-16,-7-2 0 0,4-4-1 0,-5 0-3 15,3 0 6-15,-3-7-5 0,4 0 2 0,-4 0 12 16,3-4-11-16,-2 0 2 0,3-4-7 0,-1-2 1 15,2-2 2-15,1 2-1 0,7 0 4 0,-1 0 5 0,1 0-5 16,4-2 1-16,4 5 2 0,1 2 0 0,0-8-10 16,8 2 9-16,0-2 3 0,-1 7 1 15,6-5 4-15,-4 8-9 0,10-3 1 0,-1-1 4 16,-7 4 1-16,2 3 0 0,3-1-2 0,-5 0-3 0,0 2 5 16,7 3-9-16,0-2 4 0,-4 0 0 0,0 4-3 15,-2 2-4-15,4 1 1 0,-2 2-1 0,-6 2 4 16,5 1-4-16,-7 1 0 0,4-3 2 0,-4 8-10 15,2-2 11-15,-1 4-1 0,-2-3-1 0,-3 3 2 16,-2-6 2-16,1 9-6 0,-2-9 3 0,-2 8-1 16,3-5-2-16,-6 0 2 0,1 0 5 0,1 1-11 15,-4-3 7-15,-1 1 15 0,-2-1-16 0,2-1 1 16,-1 0-2-16,-1-3 4 0,0 2-1 0,-4-3 2 16,4-1 0-16,8 0 2 0,-21-5 0 0,12 1-2 15,-2-3-4-15,0 0 0 0,4 2 5 0,0-3-2 16,0-1 0-16,-4-3-3 0,2-3 0 0,-2 1-1 15,4-1 2-15,3 3-2 0,0 0 0 0,1-1-3 16,3 1 3-16,0 5 0 0,7-7-1 0,-4 6 4 16,1 0-1-16,3 5-9 0,4-4 6 0,-2 3-3 15,2 3 2-15,4 6-2 0,-3-5-10 0,4 10-11 16,3-2-6-16,-5 7-12 0,2-3-12 0,3 8-26 0,-3-1-22 16,-2 2-25-16,0 2-34 0,-1-3-25 15,1 3-41-15,-3-9-46 0,-3 1-216 0,2 0-533 0,1-6 236 16</inkml:trace>
          <inkml:trace contextRef="#ctx0" brushRef="#br4" timeOffset="8">2521 2951 30 0,'0'0'135'0,"0"0"-12"15,-7 4-12-15,7-4-5 0,0 0-3 0,0 0-8 0,0 0-7 16,0 0-3-16,0 0-3 0,0 0-8 0,0 0-6 15,0 0 0-15,0 0-4 0,0 0-10 0,-13-7-10 16,13 7 5-16,0 0-9 0,0 0-2 0,0 0-10 16,0 0 5-16,0 0-8 0,0 0 2 0,-6 7-9 15,6-7 4-15,0 0-2 0,-8 6-7 0,8-6 0 16,-7 3 4-16,7-3-9 0,-1 5 3 0,1 1 3 16,0-6-7-16,-8 12-3 0,3-8 1 0,4 0-5 15,1 2 8-15,-7 2-8 0,7 0 9 0,0-1-6 16,-6 0-5-16,4 1 4 0,-2-4-2 0,4-4 8 0,-2 5 0 15,-3 2-4-15,5-7 4 0,-6 6-2 16,6-6-3-16,-3 4 4 0,3 2 3 0,0-6-2 16,-11 5 0-16,11-5-6 0,0 0 8 0,0 0-1 0,-21-7-2 15,16 3 11-15,1-3-1 0,-4 4 0 0,0-5 3 16,-3 2 2-16,3-8-5 0,0 4-2 16,0-1 0-16,0-5 5 0,-3 2-2 0,3 2-2 0,2-2-4 15,0-1 1-15,2-2-5 0,0 1-2 0,-1-2 1 16,5 3 0-16,0-4-3 0,0 4 1 0,3-4-1 15,0 2-2-15,-3 2 2 0,7-4-1 0,-1 1 2 16,3 3 4-16,1-4-5 0,-1 2-1 0,4-2 3 16,0 5-6-16,4-2 8 0,-3 1-5 0,7 0-5 15,-2 4 0-15,-5 4 1 0,7-2 4 0,-1 3-4 16,-4-2-3-16,1 3 4 0,-1 3 2 0,3 1-5 16,-2 1 0-16,-5 3 0 0,3-3 3 0,3 5 2 15,-4 0 4-15,-1 1 12 0,1 1 5 0,-6-1-9 16,4 4 7-16,-2 1 3 0,-2 4 0 0,1-3-1 15,-4 3-6-15,0-1 2 0,-4 2-1 0,4-2 1 16,-3-1-1-16,-4 2 3 0,0 3 5 0,-1-5-3 16,0 1 1-16,-2-2 5 0,2 5-1 0,-3-5-2 0,-5-1 0 15,3 0-6-15,0-2 3 0,-3 2-4 0,1 2-1 16,-2-4-2-16,-2-2-3 0,3-1 0 16,-4-2-1-16,-5 0-1 0,6 1 0 0,-4-5 0 0,2-6-1 15,1 4-5-15,0-5 2 0,1 2 0 0,0-2-2 16,3-1 1-16,1-3-9 0,-2-2 1 0,4-1-3 15,0 0 0-15,-2 0-1 0,6-4 1 0,1 1-6 16,-1 1 3-16,6-4 0 0,-2 1-2 0,0 1-1 16,2-1 2-16,2-6-1 0,-2 8-2 0,4-1 4 15,2-6 1-15,-2-1 0 0,7 9-3 0,-3-6-1 16,7-1-3-16,-8 2 6 0,10 2 0 0,-9 4-1 16,2-2 2-16,6-2-2 0,-7 7 4 0,2-2-1 15,-6 7 3-15,3-1-3 0,1 0 4 0,-5 1-2 16,2 0-2-16,-1 1 1 0,-3-2 0 0,3 3-1 15,1 2 1-15,-4 1-1 0,-4 2 3 0,0 0-4 16,14-3 6-16,-14 3-1 0,0 0 1 0,8 7-7 16,-3-4 6-16,-2 4 4 0,0-1-2 0,4 4 2 0,-6 0-5 15,3 1 3-15,0 2 3 0,-2 2 3 0,3-3 0 16,-4 3-1-16,1-5 1 0,1 0 2 16,-3 0-2-16,0-4 3 0,0 1 3 0,0-3 1 0,0 6 6 15,0-4 1-15,0-6 1 0,-3 2 3 0,3-2-1 16,-2 7 0-16,2-7-1 0,0 0-5 0,0 0 1 15,0 0-1-15,-16-9-1 0,10-3 0 0,-2 0-6 16,2-6 2-16,-1 1-1 0,1-9-4 0,0 0-2 16,-2 1 1-16,2-3 0 0,2 1-1 0,-3-3-2 15,7 5-3-15,0-3-2 0,0-2-7 0,0 4-4 16,4 4 2-16,-1 3 2 0,4-7 0 0,-4 10 0 16,3-4-1-16,1 0 0 0,0 6 4 0,1-4 1 15,3 1-2-15,-3 3 2 0,0 1-1 0,0 1 3 16,3 0-5-16,-3 5 6 0,-2 0-2 0,4 0 0 15,-2 2-1-15,0-1 1 0,1 5 2 0,-1-1 2 16,-8 2-3-16,14 7-2 0,-4-5 1 0,1 6 1 16,-5 1 1-16,2 4 1 0,0 2-2 0,-2 1 2 0,1-1 1 15,-3 2 0-15,0-1-1 0,-3-2 7 0,-1 4 4 16,0 0 5-16,0-8 4 0,-1 2 2 16,1-4 6-16,-4 3-1 0,0 0 2 0,4-6 5 0,-7 1-3 15,3 1 5-15,0-2-3 0,-2-4 1 0,6-1-5 16,-14 0-3-16,14 0 1 0,-14-8-3 0,1 2-3 15,5-4-6-15,-3-4 2 0,2 3 2 0,-4-2-5 16,7 0-3-16,-1-2-6 0,1-4-18 0,3 3-6 16,-2 0-2-16,3-1-14 0,2 3-7 0,0 3-10 15,2 2-26-15,1-3-6 0,0 4-25 0,4-2-6 16,-1 4-13-16,3-10-16 0,3 11-28 0,-3 1-195 16,2-1-396-16,3 3 175 0</inkml:trace>
        </inkml:traceGroup>
      </inkml:traceGroup>
    </inkml:traceGroup>
  </inkml:traceGroup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58763" units="1/cm"/>
          <inkml:channelProperty channel="T" name="resolution" value="1" units="1/dev"/>
        </inkml:channelProperties>
      </inkml:inkSource>
      <inkml:timestamp xml:id="ts0" timeString="2023-11-29T08:35:52.557"/>
    </inkml:context>
    <inkml:brush xml:id="br0">
      <inkml:brushProperty name="width" value="0.06667" units="cm"/>
      <inkml:brushProperty name="height" value="0.06667" units="cm"/>
      <inkml:brushProperty name="color" value="#FFFFFF"/>
      <inkml:brushProperty name="fitToCurve" value="1"/>
    </inkml:brush>
  </inkml:definitions>
  <inkml:traceGroup>
    <inkml:annotationXML>
      <emma:emma xmlns:emma="http://www.w3.org/2003/04/emma" version="1.0">
        <emma:interpretation id="{E312FF56-FB04-46C8-8A9D-799B8B089EF9}" emma:medium="tactile" emma:mode="ink">
          <msink:context xmlns:msink="http://schemas.microsoft.com/ink/2010/main" type="inkDrawing" rotatedBoundingBox="3095,7789 4238,7718 4274,8293 3131,8364" shapeName="None"/>
        </emma:interpretation>
      </emma:emma>
    </inkml:annotationXML>
    <inkml:trace contextRef="#ctx0" brushRef="#br0">0 0 0</inkml:trace>
    <inkml:trace contextRef="#ctx0" brushRef="#br0" timeOffset="1">417 0 0</inkml:trace>
    <inkml:trace contextRef="#ctx0" brushRef="#br0" timeOffset="2">190 341 0</inkml:trace>
    <inkml:trace contextRef="#ctx0" brushRef="#br0" timeOffset="3">607 303 0</inkml:trace>
    <inkml:trace contextRef="#ctx0" brushRef="#br0" timeOffset="4">796 76 0</inkml:trace>
    <inkml:trace contextRef="#ctx0" brushRef="#br0" timeOffset="5">-227 265 0</inkml:trace>
    <inkml:trace contextRef="#ctx0" brushRef="#br0" timeOffset="6">190 0 0</inkml:trace>
    <inkml:trace contextRef="#ctx0" brushRef="#br0" timeOffset="7">493 303 0</inkml:trace>
    <inkml:trace contextRef="#ctx0" brushRef="#br0" timeOffset="8">493 303 0</inkml:trace>
    <inkml:trace contextRef="#ctx0" brushRef="#br0" timeOffset="9">493 303 0</inkml:trace>
    <inkml:trace contextRef="#ctx0" brushRef="#br0" timeOffset="10">493 303 0</inkml:trace>
    <inkml:trace contextRef="#ctx0" brushRef="#br0" timeOffset="11">493 303 0</inkml:trace>
    <inkml:trace contextRef="#ctx0" brushRef="#br0" timeOffset="12">190 189 0</inkml:trace>
    <inkml:trace contextRef="#ctx0" brushRef="#br0" timeOffset="13">190 189 0</inkml:trace>
    <inkml:trace contextRef="#ctx0" brushRef="#br0" timeOffset="14">190 189 0</inkml:trace>
    <inkml:trace contextRef="#ctx0" brushRef="#br0" timeOffset="15">190 189 0</inkml:trace>
    <inkml:trace contextRef="#ctx0" brushRef="#br0" timeOffset="16">190 189 0</inkml:trace>
    <inkml:trace contextRef="#ctx0" brushRef="#br0" timeOffset="17">834 151 0</inkml:trace>
    <inkml:trace contextRef="#ctx0" brushRef="#br0" timeOffset="18">834 151 0</inkml:trace>
    <inkml:trace contextRef="#ctx0" brushRef="#br0" timeOffset="19">834 151 0</inkml:trace>
    <inkml:trace contextRef="#ctx0" brushRef="#br0" timeOffset="20">834 151 0</inkml:trace>
    <inkml:trace contextRef="#ctx0" brushRef="#br0" timeOffset="21">834 151 0</inkml:trace>
    <inkml:trace contextRef="#ctx0" brushRef="#br0" timeOffset="22">-151 417 0</inkml:trace>
    <inkml:trace contextRef="#ctx0" brushRef="#br0" timeOffset="23">-151 417 0</inkml:trace>
    <inkml:trace contextRef="#ctx0" brushRef="#br0" timeOffset="24">-151 417 0</inkml:trace>
    <inkml:trace contextRef="#ctx0" brushRef="#br0" timeOffset="25">-151 417 0</inkml:trace>
    <inkml:trace contextRef="#ctx0" brushRef="#br0" timeOffset="26">-76 76 0</inkml:trace>
    <inkml:trace contextRef="#ctx0" brushRef="#br0" timeOffset="27">-76 76 0</inkml:trace>
    <inkml:trace contextRef="#ctx0" brushRef="#br0" timeOffset="28">-76 76 0</inkml:trace>
    <inkml:trace contextRef="#ctx0" brushRef="#br0" timeOffset="29">-76 76 0</inkml:trace>
    <inkml:trace contextRef="#ctx0" brushRef="#br0" timeOffset="30">379-114 0</inkml:trace>
    <inkml:trace contextRef="#ctx0" brushRef="#br0" timeOffset="31">379-114 0</inkml:trace>
    <inkml:trace contextRef="#ctx0" brushRef="#br0" timeOffset="32">379-114 0</inkml:trace>
    <inkml:trace contextRef="#ctx0" brushRef="#br0" timeOffset="33">379-114 0</inkml:trace>
    <inkml:trace contextRef="#ctx0" brushRef="#br0" timeOffset="34">796-114 0</inkml:trace>
    <inkml:trace contextRef="#ctx0" brushRef="#br0" timeOffset="35">796-114 0</inkml:trace>
    <inkml:trace contextRef="#ctx0" brushRef="#br0" timeOffset="36">796-114 0</inkml:trace>
    <inkml:trace contextRef="#ctx0" brushRef="#br0" timeOffset="37">796-114 0</inkml:trace>
    <inkml:trace contextRef="#ctx0" brushRef="#br0" timeOffset="38">-38-152 0</inkml:trace>
    <inkml:trace contextRef="#ctx0" brushRef="#br0" timeOffset="39">-38-152 0</inkml:trace>
    <inkml:trace contextRef="#ctx0" brushRef="#br0" timeOffset="40">-38-152 0</inkml:trace>
    <inkml:trace contextRef="#ctx0" brushRef="#br0" timeOffset="41">379 151 0</inkml:trace>
    <inkml:trace contextRef="#ctx0" brushRef="#br0" timeOffset="42">379 151 0</inkml:trace>
    <inkml:trace contextRef="#ctx0" brushRef="#br0" timeOffset="43">379 151 0</inkml:trace>
    <inkml:trace contextRef="#ctx0" brushRef="#br0" timeOffset="44">379 151 0</inkml:trace>
    <inkml:trace contextRef="#ctx0" brushRef="#br0" timeOffset="45">38 379 0</inkml:trace>
    <inkml:trace contextRef="#ctx0" brushRef="#br0" timeOffset="46">38 379 0</inkml:trace>
    <inkml:trace contextRef="#ctx0" brushRef="#br0" timeOffset="47">38 379 0</inkml:trace>
    <inkml:trace contextRef="#ctx0" brushRef="#br0" timeOffset="48">38 379 0</inkml:trace>
    <inkml:trace contextRef="#ctx0" brushRef="#br0" timeOffset="49">417 379 0</inkml:trace>
    <inkml:trace contextRef="#ctx0" brushRef="#br0" timeOffset="50">417 379 0</inkml:trace>
    <inkml:trace contextRef="#ctx0" brushRef="#br0" timeOffset="51">417 379 0</inkml:trace>
    <inkml:trace contextRef="#ctx0" brushRef="#br0" timeOffset="52">417 379 0</inkml:trace>
    <inkml:trace contextRef="#ctx0" brushRef="#br0" timeOffset="53">910 341 0</inkml:trace>
    <inkml:trace contextRef="#ctx0" brushRef="#br0" timeOffset="54">910 341 0</inkml:trace>
    <inkml:trace contextRef="#ctx0" brushRef="#br0" timeOffset="55">910 341 0</inkml:trace>
    <inkml:trace contextRef="#ctx0" brushRef="#br0" timeOffset="56">910 341 0</inkml:trace>
  </inkml:traceGroup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58763" units="1/cm"/>
          <inkml:channelProperty channel="T" name="resolution" value="1" units="1/dev"/>
        </inkml:channelProperties>
      </inkml:inkSource>
      <inkml:timestamp xml:id="ts0" timeString="2023-11-29T08:45:26.536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8FC0BF3D-32DA-481A-A686-D75DED978E2C}" emma:medium="tactile" emma:mode="ink">
          <msink:context xmlns:msink="http://schemas.microsoft.com/ink/2010/main" type="inkDrawing" rotatedBoundingBox="21931,15261 24773,10278 24930,10368 22087,15350" semanticType="callout" shapeName="Other"/>
        </emma:interpretation>
      </emma:emma>
    </inkml:annotationXML>
    <inkml:trace contextRef="#ctx0" brushRef="#br0">2805 0 0,'-38'0'125,"1"0"0,37 38-125,0 0 16,0-1 0,-38-37 15,38 38-31,0 0 31,-38-38-15,38 38-1,0 0-15,0 0 47,0 0 0,-38-38-16,38 38-15,0 0 15,-38 0 16,38 0-16,-38-38 1,38 37-17,0 1 1,-38-38 15,38 38-15,-38 0 31,38 0-16,0 0-15,-38-38-1,38 38-15,0 0 16,0 0 15,-38-38-31,38 38 16,-38-38-1,38 38-15,0 0 32,-37-1-17,37 1 1,0 0-1,-38-38 1,38 38 0,-38-38-1,38 38 1,-38 0-16,38 0 31,-38-38-15,38 38-1,0 0 17,-38-38-17,38 38-15,-38 0 47,0-38-31,38 37-1,-38 1 1,38 0 0,-38 0 15,38 0-15,0 0 15,-38-38-31,38 38 15,-37-38-15,37 38 32,-38-38-17,38 38 1,0 0 0,0 0-16,-38-38 15,38 37 1,-38 1 15,38 0-15,-38 0-1,0 0 1,38 0 0,-38 0 15,38 0-16,-38 0 1,38 0 0,0 0 15,-38-38-31,38 37 16,-38-37-1,38 38 1,0 0 390,0 0-390,0 0-1,0 0-15,-38 0 16,1 0 0,37 0-1,-38 0 1,0-38-16,38 38 15,-38-1-15,38 1 16,-38 0-16,0 0 16,0 0-1,38 0 1,0 0-16,-38-38 16,38 38-16,-38 0 15,0-38-15,38 38 16,-38 0-1,38-1-15,0 1 16,-38-38-16,38 38 16,0 0-16,-37 0 15,-1 0 1,38 0 0,-38 0-1,38 0-15,0 0 16,-38-38-1,38 38-15,0 0 16,-38-1 0,0 1-1,38 0 1,-38-38-16,38 38 16,-38 0-1,38 0 1,-38-38-16,38 38 15,-38-38-15,38 38 16,-38-38 0,38 38-16,0 0 15,-37-38-15,37 38 16,-38-38 0,38 37-1,-38-37 1,38 38-1,0 0 1,-38-38-16,38 38 16,0 0 15,-38-38-31,38 38 31,-38 0-15,38 0 15,-38-38-15,38 38-16,-38-38 31,38 38-15,0 0-1,-38-1 1,38 1 31,0 0 0,0 0-32,-38-38 32,38 38-47,0 0 47,-38-38-31,38 38-1,0 0 16,-37-38-31,37 38 32,-38 0-1,38 0 16,0-1-16,-38-37-15,38 38-1,0 0 32,-38-38-31,38 38 31,-38-38-32,38 38 17,0 0-1,-38-38 47,38 38-31</inkml:trace>
  </inkml:traceGroup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58763" units="1/cm"/>
          <inkml:channelProperty channel="T" name="resolution" value="1" units="1/dev"/>
        </inkml:channelProperties>
      </inkml:inkSource>
      <inkml:timestamp xml:id="ts0" timeString="2023-11-30T06:53:08.281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1E4C899D-FF3A-44AD-97F7-605FC7B92586}" emma:medium="tactile" emma:mode="ink">
          <msink:context xmlns:msink="http://schemas.microsoft.com/ink/2010/main" type="writingRegion" rotatedBoundingBox="13571,2994 13586,2994 13586,3009 13571,3009"/>
        </emma:interpretation>
      </emma:emma>
    </inkml:annotationXML>
    <inkml:traceGroup>
      <inkml:annotationXML>
        <emma:emma xmlns:emma="http://www.w3.org/2003/04/emma" version="1.0">
          <emma:interpretation id="{BADFCBE0-0AF9-4EC8-A80E-790BD70C8DC1}" emma:medium="tactile" emma:mode="ink">
            <msink:context xmlns:msink="http://schemas.microsoft.com/ink/2010/main" type="paragraph" rotatedBoundingBox="13571,2994 13586,2994 13586,3009 13571,300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376F4699-A35E-4372-80B2-35E7E1398A5F}" emma:medium="tactile" emma:mode="ink">
              <msink:context xmlns:msink="http://schemas.microsoft.com/ink/2010/main" type="line" rotatedBoundingBox="13571,2994 13586,2994 13586,3009 13571,3009"/>
            </emma:interpretation>
          </emma:emma>
        </inkml:annotationXML>
        <inkml:traceGroup>
          <inkml:annotationXML>
            <emma:emma xmlns:emma="http://www.w3.org/2003/04/emma" version="1.0">
              <emma:interpretation id="{0D5A5265-22A0-47E7-913D-11B1C8C16A82}" emma:medium="tactile" emma:mode="ink">
                <msink:context xmlns:msink="http://schemas.microsoft.com/ink/2010/main" type="inkWord" rotatedBoundingBox="13571,2994 13586,2994 13586,3009 13571,3009"/>
              </emma:interpretation>
              <emma:one-of disjunction-type="recognition" id="oneOf0">
                <emma:interpretation id="interp0" emma:lang="" emma:confidence="0">
                  <emma:literal>.</emma:literal>
                </emma:interpretation>
                <emma:interpretation id="interp1" emma:lang="" emma:confidence="0">
                  <emma:literal>:</emma:literal>
                </emma:interpretation>
                <emma:interpretation id="interp2" emma:lang="" emma:confidence="0">
                  <emma:literal>'</emma:literal>
                </emma:interpretation>
                <emma:interpretation id="interp3" emma:lang="" emma:confidence="0">
                  <emma:literal>,</emma:literal>
                </emma:interpretation>
                <emma:interpretation id="interp4" emma:lang="" emma:confidence="0">
                  <emma:literal>1</emma:literal>
                </emma:interpretation>
              </emma:one-of>
            </emma:emma>
          </inkml:annotationXML>
          <inkml:trace contextRef="#ctx0" brushRef="#br0">0 0 0</inkml:trace>
        </inkml:traceGroup>
      </inkml:traceGroup>
    </inkml:traceGroup>
  </inkml:traceGroup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dev"/>
          <inkml:channel name="T" type="integer" max="2.14748E9" units="dev"/>
        </inkml:traceFormat>
        <inkml:channelProperties>
          <inkml:channelProperty channel="X" name="resolution" value="1290.03943" units="1/cm"/>
          <inkml:channelProperty channel="Y" name="resolution" value="2064.713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3-11-29T08:36:27.267"/>
    </inkml:context>
    <inkml:brush xml:id="br0">
      <inkml:brushProperty name="width" value="0.13333" units="cm"/>
      <inkml:brushProperty name="height" value="0.13333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092973D4-DC2E-4E06-87AE-D352617BBEAA}" emma:medium="tactile" emma:mode="ink">
          <msink:context xmlns:msink="http://schemas.microsoft.com/ink/2010/main" type="inkDrawing" rotatedBoundingBox="2929,10310 5293,6416 5356,6454 2992,10348" semanticType="callout" shapeName="Other">
            <msink:sourceLink direction="with" ref="{869833C4-B300-489E-B69B-0243D574F626}"/>
            <msink:sourceLink direction="with" ref="{E8641207-21CD-407D-90AC-8E158254C9D2}"/>
          </msink:context>
        </emma:interpretation>
      </emma:emma>
    </inkml:annotationXML>
    <inkml:trace contextRef="#ctx0" brushRef="#br0">2408-1 106 0,'7'3'102'0,"-7"-3"-6"16,0 0-5-16,0 0-2 0,0 0-14 0,0 0 3 0,0 0 3 15,0 0-3-15,0 0-4 0,0 0-7 0,0 0-5 16,0 0 0-16,0 0-7 0,0 0 4 16,0 0 0-16,0 0-6 0,7 3 0 0,-7-3-3 0,0 0 1 15,0 0-3-15,0 0-2 0,0 0-2 0,0 0-4 16,0 0 2-16,-7 8-1 0,7-8-4 0,0 0 0 16,0 0 3-16,0 0-7 0,0 0-1 0,-3 9-2 15,3-9 1-15,0 0 4 0,0 0-5 0,0 0 5 16,0 0-3-16,0 0 0 0,-1 5-4 0,1-5 2 15,0 0 2-15,0 0-5 0,-7 5 0 0,7-5-5 0,-4 6-5 16,4-6 0-16,0 0 2 0,-2 5-5 0,2-5 1 16,0 0-1-16,0 0-5 0,-5 7 4 15,5-7-2-15,0 0 1 0,0 0-4 0,0 0 2 0,0 0-2 16,0 0 0-16,-3 4 6 0,3-4 2 0,0 0 0 16,0 7 1-16,0-7-3 0,0 0 1 0,-3 4 0 15,3-4-1-15,0 0 0 0,-8 7 2 0,8-7-3 16,-1 8-1-16,1-8 1 0,-2 7-3 0,2-7 2 15,0 0-2-15,-3 3-1 0,3-3 3 0,0 0-4 16,-2 7 3-16,2-7-1 0,0 0 4 0,-6 5-1 16,6-5 1-16,-2 7-2 0,-2-2 1 0,4-5-2 15,0 0 1-15,-4 6-1 0,4-6 1 0,-3 7 0 16,3-7-2-16,-3 5-1 0,3-5 2 0,-5 7-3 16,5-7-1-16,-1 3 0 0,1-3-1 0,0 0-2 15,-5 5 2-15,5-5-2 0,0 0 1 0,0 7 1 16,0-7-4-16,-8 4-3 0,8-4 4 0,0 0-2 15,-1 6 1-15,1-6 0 0,-5 7 1 0,5-7-1 0,-2 5-3 16,2-5 1-16,-6 5 2 0,6-5-1 16,-2 3 0-16,2-3-1 0,-4 6-1 0,4-6 0 15,0 0 2-15,-5 8 1 0,2-4-3 0,3-4 4 0,-3 7 0 16,3-7-6-16,-4 9 6 0,3-4-3 16,-2-1 0-16,3-4 2 0,-4 7-2 0,1-1 1 15,3-6 1-15,-3 6-2 0,-3-2-1 0,6-4 2 0,0 4-1 16,0-4 3-16,0 0-2 0,-8 11-2 0,8-11 2 15,-3 2 1-15,0 3 0 0,3-5-4 0,0 0-1 16,-5 5 2-16,5-5 2 0,-10 7-1 0,7-1 0 16,2-3 1-16,1-3 1 0,-4 7-2 0,-2-2-1 15,6-5-1-15,-5 7 2 0,1 0 0 0,2-3 0 16,2-4 2-16,-3 5-2 0,3-5-1 0,-6 3-1 16,6 4 4-16,0-7 0 0,-5 7 0 0,5-7-2 15,-3 7-1-15,3-7 0 0,-2 4 1 0,1 3 2 16,1-7 1-16,-7 6-3 0,6-3 2 0,1-3-4 15,-7 6 0-15,3-2 5 0,4-4-4 0,-2 7 0 0,2-7-2 16,-6 7 5-16,6-7-1 0,-5 6-1 0,5-6 0 16,-5 1 1-16,5 5-1 0,0-6-2 15,0 0 2-15,-6 3 2 0,6-3-2 0,0 0-1 0,0 0 0 16,-3 8 1-16,3-8-1 0,-3 4 1 0,3-4 1 16,-5 5-1-16,5-5-3 0,0 0 3 15,-3 7 4-15,-1-1-3 0,3 0 2 0,1-6-4 0,-2 5 3 16,2-5-3-16,-4 7 0 0,4-2 0 0,0-5 2 15,0 0 2-15,-7 6 0 0,7-6-2 0,0 5 1 16,0-5-3-16,-1 6 0 0,1-6 3 0,0 0-4 16,-2 6 3-16,2-6 1 0,0 0-2 0,-5 6 4 15,5-6-1-15,0 0 0 0,-3 4 0 0,3-4 1 16,-5 7 0-16,5-7-3 0,0 0 2 0,-4 8 2 16,1-6-2-16,3-2-1 0,-7 6 1 0,3-4-3 15,4-2 1-15,-4 7 0 0,4-7 1 0,-1 5 1 16,1-5-3-16,0 0-2 0,-5 7 3 0,5-7 0 0,0 0 2 15,-2 4-2-15,2-4-1 0,-4 7 2 0,4-7 1 16,-2 5-4-16,2-5 6 0,-5 6-3 0,5-6-1 16,0 0 1-16,-3 4 0 0,3-4 1 15,-3 6-2-15,3-6 0 0,-3 5 0 0,3-5-1 0,-5 6-3 16,-1-1 4-16,4-2 1 0,2-3-2 0,-6 5 1 16,6-5 0-16,-6 3 0 0,6-3 0 0,-2 6-3 15,2-6 3-15,-5 5-3 0,5-5 3 0,-1 7-1 16,1-7-2-16,-7 8 4 0,7-8 2 0,-6 4 0 15,6-4-3-15,0 3-1 0,0-3 3 0,-6 7 0 16,6-7-5-16,0 0 3 0,0 0 1 0,-2 8-2 16,2-8 0-16,-6 4 2 0,6-4 0 0,0 0-2 15,-6 5 0-15,6-5 0 0,0 7 1 0,0-7 0 16,-5 7-6-16,5-7 6 0,-3 3 1 0,3-3-2 16,-7 4 0-16,7-4 0 0,0 0 3 0,-8 5-1 15,5-2 3-15,3-3-6 0,-3 7 4 0,3-7-2 16,-5 7 0-16,2-3-1 0,3-4 1 0,-6 7-1 0,4-3 0 15,2-4 1-15,-4 3-1 0,4-3 3 0,-8 7-1 16,8-7-1-16,-4 5 2 0,1 0-1 0,3-5-1 16,0 6-1-16,0-6 3 0,-4 3-2 0,4-3-1 15,-4 7 2-15,4-7-3 0,-6 4 1 0,6-4 1 16,-3 5-1-16,3-5 0 0,-5 8 4 16,5-8-3-16,-6 7 2 0,6-5-2 0,-5 3-1 0,5 1 0 15,0-6 1-15,-6 5-1 0,6-5-2 0,-3 7 2 16,3-7 0-16,-7 7-2 0,4-2-2 0,2 1 5 15,-3-2 4-15,3 4 6 0,-1-3-1 0,-1 4 0 16,0-2-1-16,1-3-1 0,2-4-1 0,-4 8 0 16,2-5-1-16,-1 8 4 0,3-7-3 0,-3 2 1 15,3-6-2-15,-5 11 5 0,2-4 0 0,0 2 1 16,-1-4 0-16,0 2-2 0,2 0-2 0,1-4-2 16,-4 2-3-16,3 1 4 0,2-6-3 0,-4 10 2 15,4-8-2-15,0-2-3 0,-2 8 2 0,-3-4 0 16,5-4 0-16,-1 6-2 0,1-6 0 0,-5 7 2 0,5-7-1 15,-3 5 2-15,3-5-2 0,-2 7 1 0,2-7-2 16,0 0 2-16,0 7 4 0,0-7-5 0,0 0-3 16,-5 7-1-16,4-2 3 0,1-5-2 0,0 0 0 15,-3 3 1-15,3-3-2 0,0 0 2 0,-2 6-3 16,2-6 2-16,0 0-1 0,0 0 3 16,-2 6-1-16,2-6 3 0,-1 6-2 0,1-6-1 0,-5 4 0 15,5-4-1-15,-6 4 2 0,6-4 0 0,-3 6 1 16,3-6 1-16,-5 9-5 0,5-9 4 0,-2 5-2 15,-2 0 0-15,4-5 3 0,-4 7-3 0,1-2 2 16,3-5-1-16,-3 7-1 0,-2-2 4 0,5-5-5 16,-1 10 3-16,-4-4 1 0,5-6-3 0,-6 7 0 15,3-5 5-15,-2 5-2 0,-1 0 3 0,4-5 0 16,2-2-2-16,-6 8 3 0,6-8 4 0,-7 2-4 16,6 4-2-16,1-6 0 0,-5 8-1 0,5-8-2 15,-3 5 6-15,3-5-4 0,-7 6-1 0,7-6 1 0,-4 5 1 16,-3-2-1-16,7-3-1 0,0 7-3 0,0-7 2 15,-3 5-3-15,3-5 4 0,-4 7 1 0,-3-1-1 16,6-1 0-16,-6 2-3 0,6-3 0 0,-4 3-1 16,3-3 2-16,-4 2 5 0,0-1-2 0,6 1-1 15,-2 2 6-15,-1-3-4 0,0 1-1 0,-3 1 0 16,1-2 0-16,-2 3 1 0,4-1 10 0,-3 3-7 16,-2-6 0-16,2 7-4 0,3-9 1 0,-2 7 2 15,2-4-3-15,0 2 0 0,3-2 1 0,0-5-2 16,-8 9 0-16,6-5 1 0,2-4 0 0,-5 8-1 15,5-8-4-15,-3 5 2 0,3-5 2 0,-1 3 0 16,1-3-3-16,-5 10 0 0,5-4 0 0,0-6 1 16,0 0-4-16,-5 2 3 0,5-2 5 0,0 0-3 15,-6 6 0-15,6-6-5 0,-5 5 4 0,5 0 1 16,0-5-1-16,-5 7-1 0,5-7 3 0,-4 7 0 16,0-4 0-16,3 3-4 0,-2 0 1 0,3-6 3 15,-4 7 0-15,4-1-5 0,0-6 2 0,-4 5 2 0,4-5-2 16,-3 7 1-16,3-7 1 0,-7 7-5 0,7-7 6 15,-3 4-3-15,3-4 0 0,-1 4 2 0,1-4-4 16,0 0 0-16,0 0 1 0,-7 7 0 0,7-7 1 16,-3 9 1-16,-2-3 0 0,4-4 0 0,1-2-1 15,-3 12-2-15,-1-9 2 0,4 2 2 0,-1 1-1 16,1-6 0-16,-5 7 3 0,3-2 2 0,2-5-6 16,-4 8 6-16,1-4-5 0,-2 2-1 0,5-6 3 15,-8 8-4-15,6-6 3 0,2-2-6 0,-4 6 5 16,4-6-1-16,-5 7-1 0,3-3 1 0,2-4-1 15,-6 12-2-15,3-6 6 0,-2-2 2 0,2 2-5 16,-2 3 3-16,5-2-3 0,-5-3 3 0,-1 1 2 16,3 1-4-16,-2-3 1 0,2 3-2 0,-3 1-1 0,1-1 1 15,5-6 1-15,-2 8-1 0,-4-4 0 16,3 3 0-16,0-4 4 0,1 4-1 0,2-7-4 16,-6 8 4-16,3-7-3 0,0 5 1 0,3-6-3 15,-7 4 0-15,7-4 2 0,-1 8 5 0,1-8-7 0,-5 3 5 16,5-3 0-16,-3 5-3 0,3-5 5 0,0 0-7 15,1 7-1-15,-1-7 2 0,-6 6 1 16,6 0 0-16,0-6 2 0,-6 6-4 0,4-3 3 0,2-3 1 16,-3 8-3-16,3-8 2 0,-5 7 0 0,0-3-1 15,4 2 0-15,-5 0-1 0,2 0 1 0,1-1 3 16,3-5-5-16,-5 9 2 0,5-5-1 0,-6 1-2 16,6-5 5-16,-9 11-4 0,4-8 4 0,2 2-2 15,0 2 2-15,-4-2 1 0,6 0-4 0,-2 0 1 16,-1-2 3-16,4-3-3 0,-6 11-1 0,4-7 2 15,-1 4-1-15,3-4-1 0,-6 2 5 0,6 1 4 16,0-7-5-16,-5 6 0 0,5-6-1 0,-4 9 1 16,2-5-5-16,-1 1 6 0,0 2-5 0,3-7 5 0,-8 7-4 15,3-5 1-15,3 4 0 0,2-6 2 0,-3 10-2 16,-1-6-4-16,-1 0 5 0,3 3-4 16,-3-2 4-16,4 1-1 0,-4-2-2 0,5-4 9 15,-3 10-7-15,-2-7 1 0,5 2-2 0,-3 0 2 0,-2 2-4 16,5-7 4-16,-6 9-5 0,3-7 0 0,-2 5 1 15,4 0 4-15,-4-3 1 0,5-4-5 0,-5 11 1 16,3-8 4-16,2-3-6 0,-6 8 6 0,5-3-3 16,-4 2 0-16,3-1 3 0,-1-3-4 0,3-3 3 15,-5 9-2-15,4-4 2 0,1-5-1 0,-5 7 0 16,5-7-3-16,-2 6 3 0,1-2-2 0,1-4 3 16,-5 9-3-16,4-3-1 0,-3-2 3 0,1 3 4 15,2-3-3-15,-4 2-1 0,3 0 0 0,-2-4-2 16,-1 7 4-16,2-3-2 0,-2-3-1 0,3 2 5 15,1 2-1-15,-4-3-5 0,-1 4 5 0,6-5-2 16,0-3-3-16,-7 10 1 0,4-7 12 0,-2 2-15 16,4 0 6-16,-4 1-4 0,2-2 1 0,1 2 2 0,-2 1 1 15,4-2 4-15,-5 2-7 0,3-2 0 0,2-5-1 16,-4 7 2-16,2-4-5 0,2-3 9 16,-6 8-2-16,6-4-5 0,-7 1 2 0,7-5 4 0,-1 7-2 15,-6 0 4-15,7-7-4 0,0 5-2 0,-6 0 0 16,6-5-2-16,-5 11-1 0,2-10 5 0,3-1-3 15,-6 6 1-15,6-6-4 0,0 5 1 0,0-5 3 16,-5 10 3-16,2-6-3 0,3-4 0 0,-6 7-1 16,3-2-1-16,1 0 5 0,2-5-6 0,0 7 3 15,-6-5 0-15,6-2-3 0,-4 11 5 0,1-6 5 16,0-2-8-16,2 3 4 0,-3 0 0 0,1 1-3 16,0 0 0-16,0 0 0 0,0-1-2 0,1 1 4 15,-1-2 3-15,0 0-3 0,0 2 1 0,3-1-1 0,-5 2 3 16,5-4 0-16,-6 3-4 0,2-2-1 15,4 0 2-15,-4 2 1 0,4-2 0 0,-5 2-4 16,3-2 0-16,-2-2 5 0,2 3-3 0,2-6-1 16,-3 10 1-16,0-9-1 0,3-1 2 0,-7 13 1 0,3-5-6 15,1-3 5-15,-2-3 5 0,3 3-8 0,-4 1 1 16,4 2 1-16,1-3-3 0,-6-3 2 16,3 3 0-16,4-5 3 0,-3 10-9 0,-1-4 7 0,1-2-3 15,0 2 1-15,3-6 1 0,-3 6-1 0,3-6 6 16,-5 8-6-16,2-1 6 0,0-3-4 0,1 3-3 15,-3-4 1-15,4 3 2 0,1-6-1 0,-3 10 0 16,-2-4 0-16,3 2 2 0,-1 0-3 0,2-2 2 16,-6 1 1-16,4 0-1 0,-2-2 0 0,2 7 2 15,-1-5-2-15,-1 2 0 0,2-2 1 0,-4 3 1 16,3-6 0-16,0 3 0 0,-2 0-2 0,1 4 4 16,2-4-2-16,-2 1 1 0,-1-1 0 0,0 0-9 15,4-2 4-15,-1 2 7 0,0-1-6 0,-3 0 2 16,4-2 2-16,-1 2-5 0,3-6 5 0,-3 7-2 15,-4-4-1-15,7 2-1 0,0-5 11 0,-1 12-11 16,-4-6-2-16,3-2 10 0,2-4-8 0,-6 8 0 0,5-6 2 16,-4 4-3-16,5 0-2 0,-5-2 1 0,2 4 5 15,-3-2-9-15,4 2 6 0,-1-4-2 0,-3 1 4 16,2 1-1-16,0 0 0 0,4 1 0 0,-4-2 1 16,-2-1-1-16,6-4 2 0,-6 8-3 0,6-5 3 15,0-3-8-15,-8 8 4 0,5-3 3 0,0 2-4 16,-1-3 5-16,0 5-5 0,4-8 5 0,-3 6-5 15,3-7 2-15,-7 12 1 0,6-8-1 0,1-1-4 16,-7 1 4-16,4 3 4 0,0 1-4 0,1-1 10 16,-4-1-10-16,1-2 0 0,4 4-2 0,1-8 2 15,-7 7 4-15,6-2-4 0,1-5 3 0,-5 9-2 16,4-5 1-16,-3 0-2 0,4-4-3 0,-9 11 0 16,4-6 13-16,4 2-7 0,-3-1 5 0,0-1-8 15,-1 2-5-15,3 0 11 0,-1-3-5 0,0 0-2 0,0 2 1 16,-3-1 3-16,4 2-6 0,-4 0 0 15,3-5-2-15,-4 4 1 0,6 0 7 0,-3-2 0 16,-2 1-4-16,3 0 5 0,-2 4-1 0,0-5 7 0,4 2-8 16,-5-4-7-16,6-2 6 0,-5 11-1 15,3-8-4-15,2-3 3 0,-6 8 0 0,4-4-3 0,1 1 6 16,-2 1-1-16,1-3 1 0,-3 8-2 0,4-6 0 16,-4-2 1-16,3 3 0 0,2-6-8 0,-6 10 9 15,4-7-5-15,2-3 3 0,-6 6 0 0,6-6 4 16,-6 8-5-16,6-4-2 0,-6 3 0 0,6 0 0 15,-2-2 5-15,-1-2 1 0,3-3-1 0,-5 10 1 16,5-10-1-16,-5 8-5 0,4-3 1 0,1-5 1 16,-7 9 4-16,6-5-5 0,1-4 1 0,-5 8 1 15,3-3-3-15,2-5 6 0,-4 7 0 0,2-4-4 16,2-3 1-16,-6 14 1 0,6-11-5 0,-6 4 8 16,1-4-4-16,2 1 1 0,3 3-5 0,0-7 1 0,-7 9 3 15,6-6 0-15,1-3 0 0,-7 7 2 0,7-7-3 16,-3 9 1-16,0-5-1 0,3-4 1 15,0 8 1-15,0-8 1 0,-5 0-2 0,5 0-2 0,0 0 8 16,0 11-6-16,-3-6 1 0,3-5 0 0,-6 8-4 16,6-8 2-16,0 0 1 0,-6 6 3 0,6-6-7 15,0 0 4-15,-2 3-2 0,2-3 0 0,0 0 0 16,0 0 3-16,0 7-1 0,0-7 1 0,-3 5-13 16,3-5 13-16,0 0-1 0,-3 6 1 0,3-6 1 15,-7 5-3-15,7-2 4 0,-8 3-5 0,8-6 13 16,-3 10-13-16,0-7-1 0,3-3 5 0,-5 7-2 15,5-7 9-15,0 0-8 0,-4 3-1 0,4-3-4 16,-5 8 7-16,5-8-4 0,0 0-4 0,-5 2 3 16,0 3 0-16,5-5 0 0,-4 5 4 0,4-5 0 15,0 7-2-15,0-7-1 0,-5 4-6 0,5-4 6 16,0 0 3-16,0 7-2 0,0-7 0 0,0 0 4 16,0 8-2-16,0-8-7 0,0 0 4 0,-10 2 1 0,10-2 3 15,-1 7-6-15,1-7 5 0,0 0-1 16,-5 5-1-16,5-5 1 0,0 0-1 0,-3 4 2 15,3-4-2-15,0 0 0 0,-5 7-1 0,5-7 0 0,-1 2 0 16,1-2 4-16,0 0 0 0,-2 6-6 0,2-6 3 16,-6 3-1-16,6-3 3 0,0 0 1 0,-7 6-7 15,7-6 5-15,0 0 0 0,-1 5-2 0,1-5 3 16,-5 6-1-16,5-6-3 0,-2 5 0 0,2-5 0 16,-4 7-2-16,4-7 2 0,0 0 3 0,0 0-7 15,-3 2 6-15,3-2 3 0,0 0-2 0,-4 6-3 16,4-6 3-16,-3 3-3 0,3-3 3 0,0 0-1 15,-4 8-2-15,4-8 6 0,-4 4-1 0,4-4-3 16,0 0 0-16,-4 5-2 0,4-5 4 0,-2 6-4 16,2-6 5-16,0 0-1 0,-5 4 1 0,5-4 0 15,0 0-3-15,0 0 2 0,0 0-7 0,0 0 8 16,-6 6-6-16,6-6 3 0,0 0-3 0,0 0 2 0,0 0 2 16,0 0-2-16,0 4 0 0,0-4 3 0,0 0-3 15,0 0-1-15,0 0 1 0,0 0 3 0,0 0 5 16,0 0-8-16,0 0 7 0,-2 8-7 0,2-8-2 15,0 0 2-15,0 0 2 0,0 0-2 0,0 0 1 16,-6 4-1-16,6-4 2 0,0 0 2 0,-8 1-5 16,8-1 3-16,0 0 0 0,0 0 3 15,0 0-8-15,0 0 5 0,0 0 2 0,-5 6-1 0,5-6 2 16,-3 3-5-16,3-3-2 0,-6 5 3 0,6-5 2 16,-5 6-1-16,2-1 0 0,3-5 0 0,0 0 0 15,0 0-7-15,0 0 8 0,0 0-2 0,0 0-2 16,0 0 2-16,-11 1 0 0,11-1-7 0,0 0 7 15,0 0 1-15,0 0-3 0,-2 2 1 0,2-2-4 16,0 0 5-16,0 0 0 0,0 0 3 0,0 0-3 16,0 0-3-16,0 0 3 0,0 0 3 0,0 0-1 15,-6 5-4-15,6-5 1 0,-1 10 3 0,1-10-1 16,0 0-3-16,0 0 2 0,-5 4 5 0,5-4-7 0,0 0 8 16,0 0-9-16,-2 6 3 0,2-6 3 0,0 0-3 15,0 0-1-15,-5 5 1 0,5-5 1 0,0 0 1 16,0 0-1-16,0 0-2 0,0 0 1 0,0 0-2 15,0 0 2-15,0 0 0 0,0 0-3 0,0 0 0 16,0 0 4-16,0 0-6 0,0 0 6 0,0 0 2 16,0 0-3-16,0 0 0 0,0 0-1 0,0 0-1 15,0 0 5-15,0 0 0 0,0 0-6 0,0 0 1 16,0 0 1-16,0 0 1 0,0 0 1 0,0 0 3 16,0 0-3-16,0 0-2 0,0 0 0 0,5 8 1 15,-5-8 1-15,0 0-5 0,0 0 2 0,0 0-1 16,0 0-4-16,0 0 1 0,0 0-11 0,0 0-5 15,0 0-9-15,0 0-1 0,0 0-6 0,0 0-2 0,0 0-5 16,-12 3-5-16,12-3 0 0,0 0-9 16,0 0-15-16,-8 4-16 0,6 0-25 0,2-4-19 15,-11 3-31-15,11-3-44 0,-5 4-249 0,5-4-496 0,-14 0 220 16</inkml:trace>
  </inkml:traceGroup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dev"/>
          <inkml:channel name="T" type="integer" max="2.14748E9" units="dev"/>
        </inkml:traceFormat>
        <inkml:channelProperties>
          <inkml:channelProperty channel="X" name="resolution" value="1290.03943" units="1/cm"/>
          <inkml:channelProperty channel="Y" name="resolution" value="2064.713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3-11-29T08:40:25.192"/>
    </inkml:context>
    <inkml:brush xml:id="br0">
      <inkml:brushProperty name="width" value="0.13333" units="cm"/>
      <inkml:brushProperty name="height" value="0.13333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E8641207-21CD-407D-90AC-8E158254C9D2}" emma:medium="tactile" emma:mode="ink">
          <msink:context xmlns:msink="http://schemas.microsoft.com/ink/2010/main" type="inkDrawing" rotatedBoundingBox="8819,10205 11183,6311 11246,6349 8882,10243" semanticType="callout" shapeName="Other">
            <msink:destinationLink direction="with" ref="{092973D4-DC2E-4E06-87AE-D352617BBEAA}"/>
          </msink:context>
        </emma:interpretation>
      </emma:emma>
    </inkml:annotationXML>
    <inkml:trace contextRef="#ctx0" brushRef="#br0">2408-1 106 0,'7'3'102'0,"-7"-3"-6"16,0 0-5-16,0 0-2 0,0 0-14 0,0 0 3 0,0 0 3 15,0 0-3-15,0 0-4 0,0 0-7 0,0 0-5 16,0 0 0-16,0 0-7 0,0 0 4 16,0 0 0-16,0 0-6 0,7 3 0 0,-7-3-3 0,0 0 1 15,0 0-3-15,0 0-2 0,0 0-2 0,0 0-4 16,0 0 2-16,-7 8-1 0,7-8-4 0,0 0 0 16,0 0 3-16,0 0-7 0,0 0-1 0,-3 9-2 15,3-9 1-15,0 0 4 0,0 0-5 0,0 0 5 16,0 0-3-16,0 0 0 0,-1 5-4 0,1-5 2 15,0 0 2-15,0 0-5 0,-7 5 0 0,7-5-5 0,-4 6-5 16,4-6 0-16,0 0 2 0,-2 5-5 0,2-5 1 16,0 0-1-16,0 0-5 0,-5 7 4 15,5-7-2-15,0 0 1 0,0 0-4 0,0 0 2 0,0 0-2 16,0 0 0-16,-3 4 6 0,3-4 2 0,0 0 0 16,0 7 1-16,0-7-3 0,0 0 1 0,-3 4 0 15,3-4-1-15,0 0 0 0,-8 7 2 0,8-7-3 16,-1 8-1-16,1-8 1 0,-2 7-3 0,2-7 2 15,0 0-2-15,-3 3-1 0,3-3 3 0,0 0-4 16,-2 7 3-16,2-7-1 0,0 0 4 0,-6 5-1 16,6-5 1-16,-2 7-2 0,-2-2 1 0,4-5-2 15,0 0 1-15,-4 6-1 0,4-6 1 0,-3 7 0 16,3-7-2-16,-3 5-1 0,3-5 2 0,-5 7-3 16,5-7-1-16,-1 3 0 0,1-3-1 0,0 0-2 15,-5 5 2-15,5-5-2 0,0 0 1 0,0 7 1 16,0-7-4-16,-8 4-3 0,8-4 4 0,0 0-2 15,-1 6 1-15,1-6 0 0,-5 7 1 0,5-7-1 0,-2 5-3 16,2-5 1-16,-6 5 2 0,6-5-1 16,-2 3 0-16,2-3-1 0,-4 6-1 0,4-6 0 15,0 0 2-15,-5 8 1 0,2-4-3 0,3-4 4 0,-3 7 0 16,3-7-6-16,-4 9 6 0,3-4-3 16,-2-1 0-16,3-4 2 0,-4 7-2 0,1-1 1 15,3-6 1-15,-3 6-2 0,-3-2-1 0,6-4 2 0,0 4-1 16,0-4 3-16,0 0-2 0,-8 11-2 0,8-11 2 15,-3 2 1-15,0 3 0 0,3-5-4 0,0 0-1 16,-5 5 2-16,5-5 2 0,-10 7-1 0,7-1 0 16,2-3 1-16,1-3 1 0,-4 7-2 0,-2-2-1 15,6-5-1-15,-5 7 2 0,1 0 0 0,2-3 0 16,2-4 2-16,-3 5-2 0,3-5-1 0,-6 3-1 16,6 4 4-16,0-7 0 0,-5 7 0 0,5-7-2 15,-3 7-1-15,3-7 0 0,-2 4 1 0,1 3 2 16,1-7 1-16,-7 6-3 0,6-3 2 0,1-3-4 15,-7 6 0-15,3-2 5 0,4-4-4 0,-2 7 0 0,2-7-2 16,-6 7 5-16,6-7-1 0,-5 6-1 0,5-6 0 16,-5 1 1-16,5 5-1 0,0-6-2 15,0 0 2-15,-6 3 2 0,6-3-2 0,0 0-1 0,0 0 0 16,-3 8 1-16,3-8-1 0,-3 4 1 0,3-4 1 16,-5 5-1-16,5-5-3 0,0 0 3 15,-3 7 4-15,-1-1-3 0,3 0 2 0,1-6-4 0,-2 5 3 16,2-5-3-16,-4 7 0 0,4-2 0 0,0-5 2 15,0 0 2-15,-7 6 0 0,7-6-2 0,0 5 1 16,0-5-3-16,-1 6 0 0,1-6 3 0,0 0-4 16,-2 6 3-16,2-6 1 0,0 0-2 0,-5 6 4 15,5-6-1-15,0 0 0 0,-3 4 0 0,3-4 1 16,-5 7 0-16,5-7-3 0,0 0 2 0,-4 8 2 16,1-6-2-16,3-2-1 0,-7 6 1 0,3-4-3 15,4-2 1-15,-4 7 0 0,4-7 1 0,-1 5 1 16,1-5-3-16,0 0-2 0,-5 7 3 0,5-7 0 0,0 0 2 15,-2 4-2-15,2-4-1 0,-4 7 2 0,4-7 1 16,-2 5-4-16,2-5 6 0,-5 6-3 0,5-6-1 16,0 0 1-16,-3 4 0 0,3-4 1 15,-3 6-2-15,3-6 0 0,-3 5 0 0,3-5-1 0,-5 6-3 16,-1-1 4-16,4-2 1 0,2-3-2 0,-6 5 1 16,6-5 0-16,-6 3 0 0,6-3 0 0,-2 6-3 15,2-6 3-15,-5 5-3 0,5-5 3 0,-1 7-1 16,1-7-2-16,-7 8 4 0,7-8 2 0,-6 4 0 15,6-4-3-15,0 3-1 0,0-3 3 0,-6 7 0 16,6-7-5-16,0 0 3 0,0 0 1 0,-2 8-2 16,2-8 0-16,-6 4 2 0,6-4 0 0,0 0-2 15,-6 5 0-15,6-5 0 0,0 7 1 0,0-7 0 16,-5 7-6-16,5-7 6 0,-3 3 1 0,3-3-2 16,-7 4 0-16,7-4 0 0,0 0 3 0,-8 5-1 15,5-2 3-15,3-3-6 0,-3 7 4 0,3-7-2 16,-5 7 0-16,2-3-1 0,3-4 1 0,-6 7-1 0,4-3 0 15,2-4 1-15,-4 3-1 0,4-3 3 0,-8 7-1 16,8-7-1-16,-4 5 2 0,1 0-1 0,3-5-1 16,0 6-1-16,0-6 3 0,-4 3-2 0,4-3-1 15,-4 7 2-15,4-7-3 0,-6 4 1 0,6-4 1 16,-3 5-1-16,3-5 0 0,-5 8 4 16,5-8-3-16,-6 7 2 0,6-5-2 0,-5 3-1 0,5 1 0 15,0-6 1-15,-6 5-1 0,6-5-2 0,-3 7 2 16,3-7 0-16,-7 7-2 0,4-2-2 0,2 1 5 15,-3-2 4-15,3 4 6 0,-1-3-1 0,-1 4 0 16,0-2-1-16,1-3-1 0,2-4-1 0,-4 8 0 16,2-5-1-16,-1 8 4 0,3-7-3 0,-3 2 1 15,3-6-2-15,-5 11 5 0,2-4 0 0,0 2 1 16,-1-4 0-16,0 2-2 0,2 0-2 0,1-4-2 16,-4 2-3-16,3 1 4 0,2-6-3 0,-4 10 2 15,4-8-2-15,0-2-3 0,-2 8 2 0,-3-4 0 16,5-4 0-16,-1 6-2 0,1-6 0 0,-5 7 2 0,5-7-1 15,-3 5 2-15,3-5-2 0,-2 7 1 0,2-7-2 16,0 0 2-16,0 7 4 0,0-7-5 0,0 0-3 16,-5 7-1-16,4-2 3 0,1-5-2 0,0 0 0 15,-3 3 1-15,3-3-2 0,0 0 2 0,-2 6-3 16,2-6 2-16,0 0-1 0,0 0 3 16,-2 6-1-16,2-6 3 0,-1 6-2 0,1-6-1 0,-5 4 0 15,5-4-1-15,-6 4 2 0,6-4 0 0,-3 6 1 16,3-6 1-16,-5 9-5 0,5-9 4 0,-2 5-2 15,-2 0 0-15,4-5 3 0,-4 7-3 0,1-2 2 16,3-5-1-16,-3 7-1 0,-2-2 4 0,5-5-5 16,-1 10 3-16,-4-4 1 0,5-6-3 0,-6 7 0 15,3-5 5-15,-2 5-2 0,-1 0 3 0,4-5 0 16,2-2-2-16,-6 8 3 0,6-8 4 0,-7 2-4 16,6 4-2-16,1-6 0 0,-5 8-1 0,5-8-2 15,-3 5 6-15,3-5-4 0,-7 6-1 0,7-6 1 0,-4 5 1 16,-3-2-1-16,7-3-1 0,0 7-3 0,0-7 2 15,-3 5-3-15,3-5 4 0,-4 7 1 0,-3-1-1 16,6-1 0-16,-6 2-3 0,6-3 0 0,-4 3-1 16,3-3 2-16,-4 2 5 0,0-1-2 0,6 1-1 15,-2 2 6-15,-1-3-4 0,0 1-1 0,-3 1 0 16,1-2 0-16,-2 3 1 0,4-1 10 0,-3 3-7 16,-2-6 0-16,2 7-4 0,3-9 1 0,-2 7 2 15,2-4-3-15,0 2 0 0,3-2 1 0,0-5-2 16,-8 9 0-16,6-5 1 0,2-4 0 0,-5 8-1 15,5-8-4-15,-3 5 2 0,3-5 2 0,-1 3 0 16,1-3-3-16,-5 10 0 0,5-4 0 0,0-6 1 16,0 0-4-16,-5 2 3 0,5-2 5 0,0 0-3 15,-6 6 0-15,6-6-5 0,-5 5 4 0,5 0 1 16,0-5-1-16,-5 7-1 0,5-7 3 0,-4 7 0 16,0-4 0-16,3 3-4 0,-2 0 1 0,3-6 3 15,-4 7 0-15,4-1-5 0,0-6 2 0,-4 5 2 0,4-5-2 16,-3 7 1-16,3-7 1 0,-7 7-5 0,7-7 6 15,-3 4-3-15,3-4 0 0,-1 4 2 0,1-4-4 16,0 0 0-16,0 0 1 0,-7 7 0 0,7-7 1 16,-3 9 1-16,-2-3 0 0,4-4 0 0,1-2-1 15,-3 12-2-15,-1-9 2 0,4 2 2 0,-1 1-1 16,1-6 0-16,-5 7 3 0,3-2 2 0,2-5-6 16,-4 8 6-16,1-4-5 0,-2 2-1 0,5-6 3 15,-8 8-4-15,6-6 3 0,2-2-6 0,-4 6 5 16,4-6-1-16,-5 7-1 0,3-3 1 0,2-4-1 15,-6 12-2-15,3-6 6 0,-2-2 2 0,2 2-5 16,-2 3 3-16,5-2-3 0,-5-3 3 0,-1 1 2 16,3 1-4-16,-2-3 1 0,2 3-2 0,-3 1-1 0,1-1 1 15,5-6 1-15,-2 8-1 0,-4-4 0 16,3 3 0-16,0-4 4 0,1 4-1 0,2-7-4 16,-6 8 4-16,3-7-3 0,0 5 1 0,3-6-3 15,-7 4 0-15,7-4 2 0,-1 8 5 0,1-8-7 0,-5 3 5 16,5-3 0-16,-3 5-3 0,3-5 5 0,0 0-7 15,1 7-1-15,-1-7 2 0,-6 6 1 16,6 0 0-16,0-6 2 0,-6 6-4 0,4-3 3 0,2-3 1 16,-3 8-3-16,3-8 2 0,-5 7 0 0,0-3-1 15,4 2 0-15,-5 0-1 0,2 0 1 0,1-1 3 16,3-5-5-16,-5 9 2 0,5-5-1 0,-6 1-2 16,6-5 5-16,-9 11-4 0,4-8 4 0,2 2-2 15,0 2 2-15,-4-2 1 0,6 0-4 0,-2 0 1 16,-1-2 3-16,4-3-3 0,-6 11-1 0,4-7 2 15,-1 4-1-15,3-4-1 0,-6 2 5 0,6 1 4 16,0-7-5-16,-5 6 0 0,5-6-1 0,-4 9 1 16,2-5-5-16,-1 1 6 0,0 2-5 0,3-7 5 0,-8 7-4 15,3-5 1-15,3 4 0 0,2-6 2 0,-3 10-2 16,-1-6-4-16,-1 0 5 0,3 3-4 16,-3-2 4-16,4 1-1 0,-4-2-2 0,5-4 9 15,-3 10-7-15,-2-7 1 0,5 2-2 0,-3 0 2 0,-2 2-4 16,5-7 4-16,-6 9-5 0,3-7 0 0,-2 5 1 15,4 0 4-15,-4-3 1 0,5-4-5 0,-5 11 1 16,3-8 4-16,2-3-6 0,-6 8 6 0,5-3-3 16,-4 2 0-16,3-1 3 0,-1-3-4 0,3-3 3 15,-5 9-2-15,4-4 2 0,1-5-1 0,-5 7 0 16,5-7-3-16,-2 6 3 0,1-2-2 0,1-4 3 16,-5 9-3-16,4-3-1 0,-3-2 3 0,1 3 4 15,2-3-3-15,-4 2-1 0,3 0 0 0,-2-4-2 16,-1 7 4-16,2-3-2 0,-2-3-1 0,3 2 5 15,1 2-1-15,-4-3-5 0,-1 4 5 0,6-5-2 16,0-3-3-16,-7 10 1 0,4-7 12 0,-2 2-15 16,4 0 6-16,-4 1-4 0,2-2 1 0,1 2 2 0,-2 1 1 15,4-2 4-15,-5 2-7 0,3-2 0 0,2-5-1 16,-4 7 2-16,2-4-5 0,2-3 9 16,-6 8-2-16,6-4-5 0,-7 1 2 0,7-5 4 0,-1 7-2 15,-6 0 4-15,7-7-4 0,0 5-2 0,-6 0 0 16,6-5-2-16,-5 11-1 0,2-10 5 0,3-1-3 15,-6 6 1-15,6-6-4 0,0 5 1 0,0-5 3 16,-5 10 3-16,2-6-3 0,3-4 0 0,-6 7-1 16,3-2-1-16,1 0 5 0,2-5-6 0,0 7 3 15,-6-5 0-15,6-2-3 0,-4 11 5 0,1-6 5 16,0-2-8-16,2 3 4 0,-3 0 0 0,1 1-3 16,0 0 0-16,0 0 0 0,0-1-2 0,1 1 4 15,-1-2 3-15,0 0-3 0,0 2 1 0,3-1-1 0,-5 2 3 16,5-4 0-16,-6 3-4 0,2-2-1 15,4 0 2-15,-4 2 1 0,4-2 0 0,-5 2-4 16,3-2 0-16,-2-2 5 0,2 3-3 0,2-6-1 16,-3 10 1-16,0-9-1 0,3-1 2 0,-7 13 1 0,3-5-6 15,1-3 5-15,-2-3 5 0,3 3-8 0,-4 1 1 16,4 2 1-16,1-3-3 0,-6-3 2 16,3 3 0-16,4-5 3 0,-3 10-9 0,-1-4 7 0,1-2-3 15,0 2 1-15,3-6 1 0,-3 6-1 0,3-6 6 16,-5 8-6-16,2-1 6 0,0-3-4 0,1 3-3 15,-3-4 1-15,4 3 2 0,1-6-1 0,-3 10 0 16,-2-4 0-16,3 2 2 0,-1 0-3 0,2-2 2 16,-6 1 1-16,4 0-1 0,-2-2 0 0,2 7 2 15,-1-5-2-15,-1 2 0 0,2-2 1 0,-4 3 1 16,3-6 0-16,0 3 0 0,-2 0-2 0,1 4 4 16,2-4-2-16,-2 1 1 0,-1-1 0 0,0 0-9 15,4-2 4-15,-1 2 7 0,0-1-6 0,-3 0 2 16,4-2 2-16,-1 2-5 0,3-6 5 0,-3 7-2 15,-4-4-1-15,7 2-1 0,0-5 11 0,-1 12-11 16,-4-6-2-16,3-2 10 0,2-4-8 0,-6 8 0 0,5-6 2 16,-4 4-3-16,5 0-2 0,-5-2 1 0,2 4 5 15,-3-2-9-15,4 2 6 0,-1-4-2 0,-3 1 4 16,2 1-1-16,0 0 0 0,4 1 0 0,-4-2 1 16,-2-1-1-16,6-4 2 0,-6 8-3 0,6-5 3 15,0-3-8-15,-8 8 4 0,5-3 3 0,0 2-4 16,-1-3 5-16,0 5-5 0,4-8 5 0,-3 6-5 15,3-7 2-15,-7 12 1 0,6-8-1 0,1-1-4 16,-7 1 4-16,4 3 4 0,0 1-4 0,1-1 10 16,-4-1-10-16,1-2 0 0,4 4-2 0,1-8 2 15,-7 7 4-15,6-2-4 0,1-5 3 0,-5 9-2 16,4-5 1-16,-3 0-2 0,4-4-3 0,-9 11 0 16,4-6 13-16,4 2-7 0,-3-1 5 0,0-1-8 15,-1 2-5-15,3 0 11 0,-1-3-5 0,0 0-2 0,0 2 1 16,-3-1 3-16,4 2-6 0,-4 0 0 15,3-5-2-15,-4 4 1 0,6 0 7 0,-3-2 0 16,-2 1-4-16,3 0 5 0,-2 4-1 0,0-5 7 0,4 2-8 16,-5-4-7-16,6-2 6 0,-5 11-1 15,3-8-4-15,2-3 3 0,-6 8 0 0,4-4-3 0,1 1 6 16,-2 1-1-16,1-3 1 0,-3 8-2 0,4-6 0 16,-4-2 1-16,3 3 0 0,2-6-8 0,-6 10 9 15,4-7-5-15,2-3 3 0,-6 6 0 0,6-6 4 16,-6 8-5-16,6-4-2 0,-6 3 0 0,6 0 0 15,-2-2 5-15,-1-2 1 0,3-3-1 0,-5 10 1 16,5-10-1-16,-5 8-5 0,4-3 1 0,1-5 1 16,-7 9 4-16,6-5-5 0,1-4 1 0,-5 8 1 15,3-3-3-15,2-5 6 0,-4 7 0 0,2-4-4 16,2-3 1-16,-6 14 1 0,6-11-5 0,-6 4 8 16,1-4-4-16,2 1 1 0,3 3-5 0,0-7 1 0,-7 9 3 15,6-6 0-15,1-3 0 0,-7 7 2 0,7-7-3 16,-3 9 1-16,0-5-1 0,3-4 1 15,0 8 1-15,0-8 1 0,-5 0-2 0,5 0-2 0,0 0 8 16,0 11-6-16,-3-6 1 0,3-5 0 0,-6 8-4 16,6-8 2-16,0 0 1 0,-6 6 3 0,6-6-7 15,0 0 4-15,-2 3-2 0,2-3 0 0,0 0 0 16,0 0 3-16,0 7-1 0,0-7 1 0,-3 5-13 16,3-5 13-16,0 0-1 0,-3 6 1 0,3-6 1 15,-7 5-3-15,7-2 4 0,-8 3-5 0,8-6 13 16,-3 10-13-16,0-7-1 0,3-3 5 0,-5 7-2 15,5-7 9-15,0 0-8 0,-4 3-1 0,4-3-4 16,-5 8 7-16,5-8-4 0,0 0-4 0,-5 2 3 16,0 3 0-16,5-5 0 0,-4 5 4 0,4-5 0 15,0 7-2-15,0-7-1 0,-5 4-6 0,5-4 6 16,0 0 3-16,0 7-2 0,0-7 0 0,0 0 4 16,0 8-2-16,0-8-7 0,0 0 4 0,-10 2 1 0,10-2 3 15,-1 7-6-15,1-7 5 0,0 0-1 16,-5 5-1-16,5-5 1 0,0 0-1 0,-3 4 2 15,3-4-2-15,0 0 0 0,-5 7-1 0,5-7 0 0,-1 2 0 16,1-2 4-16,0 0 0 0,-2 6-6 0,2-6 3 16,-6 3-1-16,6-3 3 0,0 0 1 0,-7 6-7 15,7-6 5-15,0 0 0 0,-1 5-2 0,1-5 3 16,-5 6-1-16,5-6-3 0,-2 5 0 0,2-5 0 16,-4 7-2-16,4-7 2 0,0 0 3 0,0 0-7 15,-3 2 6-15,3-2 3 0,0 0-2 0,-4 6-3 16,4-6 3-16,-3 3-3 0,3-3 3 0,0 0-1 15,-4 8-2-15,4-8 6 0,-4 4-1 0,4-4-3 16,0 0 0-16,-4 5-2 0,4-5 4 0,-2 6-4 16,2-6 5-16,0 0-1 0,-5 4 1 0,5-4 0 15,0 0-3-15,0 0 2 0,0 0-7 0,0 0 8 16,-6 6-6-16,6-6 3 0,0 0-3 0,0 0 2 0,0 0 2 16,0 0-2-16,0 4 0 0,0-4 3 0,0 0-3 15,0 0-1-15,0 0 1 0,0 0 3 0,0 0 5 16,0 0-8-16,0 0 7 0,-2 8-7 0,2-8-2 15,0 0 2-15,0 0 2 0,0 0-2 0,0 0 1 16,-6 4-1-16,6-4 2 0,0 0 2 0,-8 1-5 16,8-1 3-16,0 0 0 0,0 0 3 15,0 0-8-15,0 0 5 0,0 0 2 0,-5 6-1 0,5-6 2 16,-3 3-5-16,3-3-2 0,-6 5 3 0,6-5 2 16,-5 6-1-16,2-1 0 0,3-5 0 0,0 0 0 15,0 0-7-15,0 0 8 0,0 0-2 0,0 0-2 16,0 0 2-16,-11 1 0 0,11-1-7 0,0 0 7 15,0 0 1-15,0 0-3 0,-2 2 1 0,2-2-4 16,0 0 5-16,0 0 0 0,0 0 3 0,0 0-3 16,0 0-3-16,0 0 3 0,0 0 3 0,0 0-1 15,-6 5-4-15,6-5 1 0,-1 10 3 0,1-10-1 16,0 0-3-16,0 0 2 0,-5 4 5 0,5-4-7 0,0 0 8 16,0 0-9-16,-2 6 3 0,2-6 3 0,0 0-3 15,0 0-1-15,-5 5 1 0,5-5 1 0,0 0 1 16,0 0-1-16,0 0-2 0,0 0 1 0,0 0-2 15,0 0 2-15,0 0 0 0,0 0-3 0,0 0 0 16,0 0 4-16,0 0-6 0,0 0 6 0,0 0 2 16,0 0-3-16,0 0 0 0,0 0-1 0,0 0-1 15,0 0 5-15,0 0 0 0,0 0-6 0,0 0 1 16,0 0 1-16,0 0 1 0,0 0 1 0,0 0 3 16,0 0-3-16,0 0-2 0,0 0 0 0,5 8 1 15,-5-8 1-15,0 0-5 0,0 0 2 0,0 0-1 16,0 0-4-16,0 0 1 0,0 0-11 0,0 0-5 15,0 0-9-15,0 0-1 0,0 0-6 0,0 0-2 0,0 0-5 16,-12 3-5-16,12-3 0 0,0 0-9 16,0 0-15-16,-8 4-16 0,6 0-25 0,2-4-19 15,-11 3-31-15,11-3-44 0,-5 4-249 0,5-4-496 0,-14 0 220 16</inkml:trace>
  </inkml:traceGroup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dev"/>
          <inkml:channel name="T" type="integer" max="2.14748E9" units="dev"/>
        </inkml:traceFormat>
        <inkml:channelProperties>
          <inkml:channelProperty channel="X" name="resolution" value="1290.03943" units="1/cm"/>
          <inkml:channelProperty channel="Y" name="resolution" value="2064.713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3-11-29T08:39:44.663"/>
    </inkml:context>
    <inkml:brush xml:id="br0">
      <inkml:brushProperty name="width" value="0.46667" units="cm"/>
      <inkml:brushProperty name="height" value="0.46667" units="cm"/>
      <inkml:brushProperty name="color" value="#262626"/>
      <inkml:brushProperty name="fitToCurve" value="1"/>
    </inkml:brush>
  </inkml:definitions>
  <inkml:traceGroup>
    <inkml:annotationXML>
      <emma:emma xmlns:emma="http://www.w3.org/2003/04/emma" version="1.0">
        <emma:interpretation id="{D8D94047-DB9E-4302-8C89-4A1FC1B94A4C}" emma:medium="tactile" emma:mode="ink">
          <msink:context xmlns:msink="http://schemas.microsoft.com/ink/2010/main" type="inkDrawing" rotatedBoundingBox="15932,10593 17943,8544 18084,8682 16073,10731" semanticType="callout" shapeName="Other">
            <msink:sourceLink direction="with" ref="{BD6E9DAC-CC1F-44FA-83A9-854E081FE90B}"/>
            <msink:sourceLink direction="with" ref="{B810B6CF-0DFE-4C3C-B620-AB3795A3503E}"/>
          </msink:context>
        </emma:interpretation>
      </emma:emma>
    </inkml:annotationXML>
    <inkml:trace contextRef="#ctx0" brushRef="#br0">0 1980 37 0,'0'0'75'0,"0"0"-2"0,0 0-14 0,0 0 0 16,0 0-12-16,0 0-3 0,0 0-1 0,0 0-2 15,0 0-1-15,0 0-6 0,0 0 8 0,0 0-10 0,0 0 8 16,0 0-3-16,0 0-8 0,0 0 2 0,0 0-9 15,0 0 2-15,0 0-7 0,0 0 5 16,0 0 3-16,0 0 0 0,0 0-7 0,0 0-2 16,0 0-7-16,0 0 4 0,0 0-7 0,0 0 8 0,0 0-9 15,0 0 4-15,0 0 1 0,0 0-3 0,0 0 7 16,0 0 0-16,0 0 13 0,0 0-1 0,0 0 8 16,0 0-6-16,0 0 0 0,0 0 3 0,0 0 3 15,0 0 0-15,0 0-4 0,0 0-2 0,0 0-1 16,0 0-3-16,0 0-3 0,0 0-1 0,0 0 0 15,0 0-5-15,0 0-4 0,0 0 7 0,0 0-8 16,0 0 1-16,0 0-3 0,0 0 3 0,0 0-4 16,0 0-2-16,0 0-1 0,0 0-1 0,0 0 2 15,0 0-4-15,0 0 3 0,0 0 3 0,0 0-1 16,0 0-6-16,0 0 6 0,0 0-4 0,0 0 0 16,0 0-1-16,0 0-4 0,0 0 2 0,0 0 3 15,0 0 0-15,0 0-1 0,0 0-1 0,0 0 9 0,0 0-9 16,0 0 4-16,0 0-2 0,0 0 6 0,0 0-1 15,0 0-1-15,0 0-1 0,0 0 0 16,0 0 2-16,0 0-1 0,3-8-5 0,-3 8 3 0,0 0-1 16,5-5 3-16,-5 5 0 0,0 0 1 0,5-4-4 15,-5 4 2-15,0 0-5 0,3-7 1 0,2 4 1 16,-5 3-4-16,0 0 5 0,0 0 1 16,10-4-4-16,-10 4 1 0,0 0 0 0,6-2 1 0,-6 2 1 15,0 0-3-15,10-2 0 0,-10 2 3 0,6-6-4 16,-6 6-1-16,0 0 1 0,7-3 1 0,-7 3 4 15,0 0-4-15,0 0 3 0,6-3-2 0,-6 3 0 16,0 0 5-16,0 0 3 0,8-7-7 0,-8 7 4 16,4-5-3-16,-4 5 5 0,5-6-4 0,-5 6-8 15,5-4 12-15,-5 4 2 0,0 0-7 0,10-8 7 16,-7 3-6-16,2 0 6 0,-5 5-3 0,7-4-2 16,-7 4 3-16,5-7-3 0,-5 7 3 0,8-8 5 15,-7 5-2-15,-1 3-3 0,9-7 3 0,-5 2 5 0,-4 5-7 16,10-8 0-16,-10 8-3 0,5-3 1 15,-2-4-3-15,-3 7 3 0,0 0-3 0,10 0 2 16,-7-4-2-16,-3 4-2 0,0 0-2 0,0 0-1 0,0 0 4 16,10-4-3-16,-10 4 3 0,0 0-2 0,0 0-1 15,0 0 0-15,3-7-1 0,-3 7 9 0,0 0 1 16,0 0 2-16,4-8-1 0,-4 8 3 0,5-4 1 16,-5 4-9-16,4-6 7 0,-4 6-6 0,6-2-4 15,-6 2-1-15,0 0 2 0,10-1 1 0,-10 1 0 16,0 0-2-16,5-6 5 0,-5 6-5 0,0 0-3 15,0 0 7-15,0 0-1 0,9-2-7 0,-9 2 5 16,0 0-1-16,6-5-1 0,-6 5 0 0,0 0 0 16,7-6 5-16,-7 6 0 0,0 0-7 0,4-5-1 15,-4 5 2-15,6-5 1 0,-6 5 1 0,7-2 0 16,-7 2-1-16,0 0 0 0,0 0 0 0,8-3-3 16,-8 3 3-16,0 0 0 0,10-3 4 0,-10 3-4 15,0 0-6-15,0 0 7 0,8 0-2 0,-8 0 0 0,0 0 0 16,0 0-2-16,0 0 1 0,7-1 1 0,-7 1 1 15,11 0 1-15,-11 0 1 0,6-5 0 16,-6 5 0-16,10-9 4 0,-3 9 0 0,-7 0 0 0,11-3 2 16,-11 3-3-16,10-1 1 0,-7-5-1 0,-3 6-2 15,10-2-1-15,-10 2 5 0,6-5-6 0,1 3-1 16,-7 2 5-16,0 0-1 0,9-2-2 0,-9 2 0 16,7-7-1-16,-7 7 2 0,7-2-1 0,-7 2-1 15,8-5 1-15,-8 5-10 0,9-3 6 0,-9 3 5 16,6-4-4-16,-6 4 1 0,5-2-3 0,-5 2 2 15,8-6 2-15,-8 6-1 0,0 0-2 0,7-3 3 16,-7 3-1-16,5-4-1 0,-5 4 0 0,8-3-1 16,-8 3 2-16,0 0-2 0,7-2 3 0,-7 2-4 15,0 0-2-15,0 0 7 0,13 0-3 0,-13 0 0 16,0 0 4-16,8-4-6 0,-8 4 2 0,7-7 5 16,-7 7-5-16,7-2 2 0,-7 2-2 0,8-2 4 0,-8 2-2 15,7-2-1-15,-7 2 4 0,0 0-3 0,10-1-12 16,-10 1 11-16,0 0 4 0,7-4-2 0,-7 4-3 15,0 0-2-15,0 0 4 0,6-2 0 16,-6 2-4-16,0 0 2 0,0 0 0 0,0 0 0 0,7-3 5 16,-7 3 5-16,0 0-3 0,0 0 8 0,0 0-6 15,7-3 1-15,-7 3-7 0,0 0 5 0,7-5 2 16,-7 5-1-16,0 0-5 0,6-6 1 0,-6 6 0 16,0 0 2-16,7-3-3 0,-7 3 2 0,0 0-2 15,10-3 1-15,-6 0-1 0,-4 3-2 0,4-6-2 16,-4 6 3-16,9-2 0 0,-9 2-2 0,9-7 3 15,-9 7-3-15,5-4 4 0,-5 4-3 0,5-7 1 16,-5 7 2-16,5-7-2 0,0 1-3 0,0 3 4 16,-5 3-1-16,6-8-3 0,-6 8 3 0,7-7-2 15,-7 7 3-15,6-7-1 0,-6 7-2 0,4-6 2 16,-1 3 2-16,-3 3-4 0,6-11 0 0,-1 4-5 16,-3 1 11-16,1-1-7 0,-3 7 6 0,5-11 3 0,-2 4 2 15,0 4 3-15,1-8-5 0,-4 2-1 0,3 0 2 16,0 1-4-16,1 3 0 0,1-4-1 0,-1 4 1 15,-4 5 0-15,4-13 2 0,-1 12-5 0,-3 1-5 16,6-6 6-16,-6 6 0 0,1-14 1 0,-1 14-2 16,2-6-1-16,-2 6 0 0,2-9 2 0,1 7-2 15,-3 2 1-15,0 0 1 0,5-11-3 0,-4 7 1 16,-1 4 1-16,4-7 2 0,-2 1-3 0,1 0 1 16,-1-2 0-16,1 3 0 0,-3 5-2 0,6-5 4 15,-6 5 0-15,1-6-2 0,-1 6-2 0,0 0 2 16,0 0 0-16,6-7 0 0,-6 7 0 0,3-10-2 15,-2 5-2-15,1-2 0 0,-1 1 3 0,-1 6-4 16,6-10 5-16,-2 6-4 0,-4 4 1 0,5-9 3 16,-3 4-2-16,-2 5-4 0,6-7 4 0,-4-1 2 15,-2 8-1-15,4-4 0 0,-4 4-1 0,1-8-3 16,-1 8 6-16,2-7 2 0,-2 7-2 0,4-8 0 16,-4 8 2-16,0-7-3 0,0 7-2 0,1-11 2 0,-1 11 1 15,5-6-2-15,-4-2-1 0,-1 8-1 0,4-7 0 16,-4 7 1-16,3-13 1 0,0 13 0 0,-3 0-2 15,3-13 2-15,1 8 1 0,-4 5-1 0,6-13 1 16,-6 7-1-16,0 6-2 0,7-6 0 0,-7-2 1 16,0 8-3-16,6-9 2 0,-6 9 1 0,1-5-2 15,-1 5 2-15,5-7-1 0,-5 7 1 0,2-11-1 16,3 10 3-16,-5 1-6 0,5-9 5 0,-5 9-1 16,8-6-2-16,-8 6 2 0,5-9-1 0,-5 3-2 15,0 6 1-15,5-7 1 0,-3 0-1 0,-2 7 2 16,6-7 1-16,-2 5-2 0,-1-1 1 0,-3 3-2 15,6-8 2-15,0 2-4 0,-6 6 1 0,7-7 2 16,-4 5-1-16,-3 2 3 0,4-6-4 0,2-2 4 0,-6 8 0 16,5-5-1-16,-5 5-3 0,7-9 4 15,-4 7-2-15,-3 2 2 0,7-3-3 0,-1-2 2 16,0 2-4-16,-6 3 0 0,7-9 1 0,-1 8 1 0,-6 1 3 16,7-8 0-16,-1 5-5 0,-6 3 3 0,7-8-2 15,-3 7 2-15,-4 1 1 0,7-4 1 0,-7 4 0 16,6-5-8-16,-6 5 6 0,0 0-1 15,8-4 0-15,-8 4 3 0,6-5-2 0,-6 5 0 0,6-8-2 16,-6 8 1-16,4-6 1 0,-4 6 2 0,7-4-1 16,-7 4-1-16,6-5 3 0,-6 5-3 0,6-3 0 15,-6 3 0-15,7-6 0 0,-7 6 2 0,7-5-2 16,-3 1 0-16,-4 4 0 0,7-6-2 0,-7 6 0 16,8-4-5-16,-8 4 10 0,5-4-6 0,-5 4 6 15,0 0-3-15,7-1-1 0,-7 1-2 0,0 0 7 16,0 0-6-16,6-5 4 0,-6 5-1 0,0 0 0 15,3-7 2-15,-3 7-1 0,6-5 0 0,-6 5-2 16,4-1 2-16,-4 1 1 0,9-8-3 0,-9 8 0 16,5-7 1-16,1-1 1 0,-2 7-2 0,-4 1 0 15,7-4 0-15,-1-1 1 0,-6 5 1 0,6-4-1 16,-6 4-1-16,7-9 2 0,-6 5 1 0,5-1-5 0,-6 5 3 16,6-3-3-16,-6 3 2 0,10-4 2 0,-10 4-1 15,5-5 1-15,-5 5 0 0,5-4 0 0,0-4 0 16,-5 8 0-16,6-5-1 0,-4 0 0 0,-2 5 1 15,5-4 1-15,-5 4-1 0,6-7-2 0,0 4 0 16,-6 3 2-16,4-6-1 0,-4 6 0 0,6-5 1 16,-6 5-2-16,7-7 1 0,-7 7 0 0,8-10 1 15,-8 6 3-15,5-1-2 0,-1 0 0 0,-4 5-1 16,7-11 1-16,-7 11 0 0,6-8-3 0,-2 5 4 16,-4 3-3-16,3-10 1 0,0 4-1 0,-3 6 4 15,4-13-3-15,-4 13-1 0,4-5-1 0,-4 5 0 16,5-8 0-16,-5 8-2 0,0 0 2 0,3-8 0 15,1 2 0-15,-4 6 0 0,3-7-3 0,-3 7 5 16,5-3-3-16,-5 3-2 0,5-6-1 0,-5 6 4 16,5-3 0-16,-5 3 0 0,3-8 2 0,-3 8-4 15,6-7 4-15,-6 7-2 0,7-8 0 0,-3 3 0 16,-4 5 1-16,3-3-2 0,-3 3 0 0,9-9-3 0,-6 3 5 16,1 5 1-16,-4 1-5 0,6-8 3 0,-2 2 0 15,-4 6 1-15,9-3 1 0,-8-4-3 16,-1 7-1-16,7-4 2 0,-3-1 1 0,-4 5-1 0,7-2 2 15,-7 2 2-15,9-5 1 0,-5-1-5 0,-4 6 0 16,7-1 1-16,-2-7-2 0,2 5 2 0,-7 3 0 16,7-7-2-16,-6 2 0 0,-1 5-2 0,10-5 5 15,-4-2-3-15,-3 4 3 0,7-3-3 0,-3-1-1 16,-1 5 1-16,1-1-1 0,-1-2 0 0,1 2 2 16,-7 3 1-16,13-6-2 0,-8 6 0 0,1-4 1 15,-6 4-1-15,13-2-2 0,-9-2 4 0,-4 4-1 16,12-4-2-16,-12 4 2 0,5-5 2 0,-5 5-1 15,10-4-2-15,-10 4-3 0,8-1 2 0,-8 1 3 16,8-6 0-16,-8 6 0 0,10-2-1 0,-6 1-2 16,-4 1 5-16,10-6-2 0,-4 4-1 0,1-4-1 15,0 5 1-15,-7 1 2 0,10-2-2 0,-5-4-2 16,-5 6 3-16,10-3 1 0,-8-3-1 0,-2 6-2 0,0 0 0 16,16-1 0-16,-10-3 0 0,-6 4 2 0,7-4-2 15,-7 4 0-15,7-6 1 0,-1 4 3 16,-6 2-4-16,8-2 2 0,-8 2-1 0,10-5 1 0,-8 1-1 15,-2 4 0-15,11-5 4 0,-9-1-4 0,-2 6 1 16,0 0-3-16,11-9 4 0,-5 7-2 0,-6 2-3 16,8-6 4-16,-3 5-2 0,-5 1 2 0,7-7 1 15,-1 3-1-15,-6 4-2 0,0 0 1 0,7-7 0 16,-2 3 0-16,-5 4-1 0,0 0-1 0,6-5 2 16,-6 5 1-16,0 0 0 0,7-7-1 0,-7 7-1 15,3-3 0-15,-3 3 1 0,0 0 3 0,4-12-1 16,1 12-1-16,-5 0 2 0,7-7-3 0,-4 0-2 15,-3 7 1-15,7-6 1 0,-4-3-3 0,2 0 3 16,-2 9-3-16,-3 0 1 0,5-9 1 0,0 8-1 0,-5 1 1 16,5-9 0-16,-5 9 3 0,5-2 1 15,-5 2-3-15,0 0-1 0,7-9 3 0,-2 5-6 16,-5 4 4-16,4-9 2 0,2 4-2 0,-6 5 0 16,7-6 2-16,-7 6-4 0,5-6 2 0,3 1 2 0,-6-1-1 15,3 0 0-15,0 2 1 0,-2-3-1 0,3 0-3 16,-2 3 4-16,-4 4 0 0,6-11-4 15,0 9-3-15,-6 2 6 0,4-7-2 0,0 4-1 0,2-3 5 16,-6 6-4-16,7-7 2 0,-3 3 2 0,-4 4-2 16,8-5 0-16,-8 5-3 0,2-7 6 0,-2 7-4 15,6-4 0-15,-6 4 2 0,0 0-2 0,6-7 0 16,-5 1 1-16,-1 6 0 0,6-4 0 0,-3-2-2 16,-3 6 0-16,0 0 2 0,4-8-3 0,-4 8 2 15,0 0 0-15,0 0-1 0,0 0-1 0,10-7 2 16,-10 7 0-16,6-2 0 0,-6 2 1 0,0 0-2 15,3-9 0-15,-3 9-1 0,4-5 2 0,-4 5 1 16,6-6-1-16,-6 6-3 0,5-4 3 0,-5 4 2 16,8-6-4-16,-8 6 3 0,1-3-2 0,-1 3 2 15,6-6-2-15,-6 6 3 0,0 0-3 0,3-8 1 16,-3 8-2-16,4-3-4 0,-4 3 6 0,4-6-2 16,-4 6 2-16,0 0-1 0,0 0-1 0,0 0-1 0,0 0 0 15,0 0 0-15,13 0 1 0,-13 0-3 0,0 0 4 16,6-5-2-16,-6 5 0 0,0 0-2 0,0 0-3 15,0 0 3-15,0 0-6 0,0 0 1 0,0 0-6 16,0 0-6-16,0 0-5 0,0 0-9 0,0 0-9 16,0 0-11-16,0 0-11 0,0 0-13 0,0 0-16 15,0 14-17-15,0-14-33 0,-10 15-179 0,3-7-352 16,-1-4 156-16</inkml:trace>
  </inkml:traceGroup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dev"/>
          <inkml:channel name="T" type="integer" max="2.14748E9" units="dev"/>
        </inkml:traceFormat>
        <inkml:channelProperties>
          <inkml:channelProperty channel="X" name="resolution" value="1290.03943" units="1/cm"/>
          <inkml:channelProperty channel="Y" name="resolution" value="2064.713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3-11-29T08:39:44.712"/>
    </inkml:context>
    <inkml:brush xml:id="br0">
      <inkml:brushProperty name="width" value="0.13333" units="cm"/>
      <inkml:brushProperty name="height" value="0.13333" units="cm"/>
      <inkml:brushProperty name="color" value="#808080"/>
      <inkml:brushProperty name="fitToCurve" value="1"/>
    </inkml:brush>
  </inkml:definitions>
  <inkml:traceGroup>
    <inkml:annotationXML>
      <emma:emma xmlns:emma="http://www.w3.org/2003/04/emma" version="1.0">
        <emma:interpretation id="{76B65288-5EDC-48D1-8F28-0C9ED16605C5}" emma:medium="tactile" emma:mode="ink">
          <msink:context xmlns:msink="http://schemas.microsoft.com/ink/2010/main" type="writingRegion" rotatedBoundingBox="15427,6680 15808,5551 16209,5686 15827,6815"/>
        </emma:interpretation>
      </emma:emma>
    </inkml:annotationXML>
    <inkml:traceGroup>
      <inkml:annotationXML>
        <emma:emma xmlns:emma="http://www.w3.org/2003/04/emma" version="1.0">
          <emma:interpretation id="{5CD472A6-B0A7-4E33-9E03-84B828AF9621}" emma:medium="tactile" emma:mode="ink">
            <msink:context xmlns:msink="http://schemas.microsoft.com/ink/2010/main" type="paragraph" rotatedBoundingBox="15427,6680 15808,5551 16209,5686 15827,6815" alignmentLevel="1"/>
          </emma:interpretation>
        </emma:emma>
      </inkml:annotationXML>
      <inkml:traceGroup>
        <inkml:annotationXML>
          <emma:emma xmlns:emma="http://www.w3.org/2003/04/emma" version="1.0">
            <emma:interpretation id="{0B60EB40-FF2C-423B-83B6-291E3B1A0743}" emma:medium="tactile" emma:mode="ink">
              <msink:context xmlns:msink="http://schemas.microsoft.com/ink/2010/main" type="line" rotatedBoundingBox="15427,6680 15808,5551 16209,5686 15827,6815"/>
            </emma:interpretation>
          </emma:emma>
        </inkml:annotationXML>
        <inkml:traceGroup>
          <inkml:annotationXML>
            <emma:emma xmlns:emma="http://www.w3.org/2003/04/emma" version="1.0">
              <emma:interpretation id="{1D64391C-D536-477E-BD2D-A070D4DF9E3E}" emma:medium="tactile" emma:mode="ink">
                <msink:context xmlns:msink="http://schemas.microsoft.com/ink/2010/main" type="inkWord" rotatedBoundingBox="15427,6680 15808,5551 16209,5686 15827,6815"/>
              </emma:interpretation>
              <emma:one-of disjunction-type="recognition" id="oneOf0">
                <emma:interpretation id="interp0" emma:lang="" emma:confidence="0">
                  <emma:literal>Да</emma:literal>
                </emma:interpretation>
                <emma:interpretation id="interp1" emma:lang="" emma:confidence="0">
                  <emma:literal>Вы</emma:literal>
                </emma:interpretation>
                <emma:interpretation id="interp2" emma:lang="" emma:confidence="0">
                  <emma:literal>Дал</emma:literal>
                </emma:interpretation>
                <emma:interpretation id="interp3" emma:lang="" emma:confidence="0">
                  <emma:literal>Да;</emma:literal>
                </emma:interpretation>
                <emma:interpretation id="interp4" emma:lang="" emma:confidence="0">
                  <emma:literal>Да.</emma:literal>
                </emma:interpretation>
              </emma:one-of>
            </emma:emma>
          </inkml:annotationXML>
          <inkml:trace contextRef="#ctx0" brushRef="#br0">-81-2049 9 0,'0'0'79'0,"0"0"-1"0,0 0-16 15,0 0-3-15,0 0-3 0,0 0-5 0,0 0-1 16,12 1 0-16,-12-1-7 0,0 0-7 0,0 0 5 0,0 0-5 15,0 0-14-15,11 0 15 0,-11 0-11 0,0 0-7 16,0 0 13-16,0 0-10 0,11 4-14 0,-11-4 9 16,0 0-6-16,0 0 9 0,7 2-4 0,-7-2-3 15,0 0 5-15,0 0 3 0,0 7-7 0,0-7 5 16,-7 8-7-16,7-8-4 0,-4 7 3 0,1-3 2 16,-1 4 0-16,4-8 0 0,-3 8-5 0,-3-2 0 15,0 2 7-15,4-3 3 0,-3 2 3 0,2 0 0 16,-3 0 1-16,1 0-2 0,2 0 2 0,-3-2 1 15,-1 1 0-15,6 1-1 0,-6-1 3 0,1 0 7 16,0-3-1-16,1 2-2 0,-1-2 3 0,1 1-3 16,5-4-4-16,-10 7-7 0,6-3 0 0,4-4 3 15,-11 1-5-15,4 0-2 0,7-1-2 0,-9 5-4 16,9-5 2-16,-14 1 2 0,6 1-5 0,-2-2 5 16,2 4-4-16,-1-1-4 0,9-3 6 0,-19 0-6 15,9 0 4-15,10 0-4 0,-14-3 4 0,14 3-6 16,-22-4 2-16,16 4-1 0,-7-2-3 0,2-3-3 15,0 4 6-15,-2-1-1 0,4-2 3 0,2 2 0 16,-4-7-3-16,-3 5-3 0,6 0 4 0,0 1 3 0,0-3-6 16,1 0-1-16,0 0 1 0,-1 1 4 15,2-2-2-15,0 1 0 0,-1-2-5 0,1 3 12 0,1-1 1 16,2-2-2-16,-2-3-1 0,4 3 9 0,-1-2 0 16,2-2-5-16,2-2 3 0,3-5-4 0,-2 5-1 15,3-10 1-15,7 3-2 0,-4-2-7 0,2 1 2 16,3 2-4-16,-4 3 1 0,1 3 1 0,3-1-2 15,-4-1-1-15,1 0-2 0,-2 0 6 0,4 5-4 16,1-1 0-16,0 2 0 0,-6 1-2 0,5 0 4 16,-2 1-1-16,-2 0 3 0,2 1-5 0,1 3 0 15,2-5-3-15,-5 2 4 0,4 1-10 0,-4 3 13 16,2 2-4-16,2-2 1 0,-5 2 3 0,1-1-3 16,-9 2 4-16,18 0-4 0,-18 0-1 0,14 3 6 15,-9 0-4-15,1-2-1 0,-1 2 1 0,0 3 1 16,-2 3-4-16,-2-2 3 0,3-3 3 0,-3 3-5 15,-1 1 2-15,0 2 0 0,-1-3-3 0,1 2 6 0,-4 0 6 16,3 3-6-16,-2-4-4 0,-2 4 2 0,-1-4-4 16,1 0 6-16,-3 1 0 0,2 0 2 15,-2 0-3-15,0 3 4 0,-5-1-1 0,4-3-7 16,-2 2 4-16,1-2-3 0,1-1 3 0,-6 0-2 0,6 1 4 16,-2-4 0-16,0-1-2 0,1 2 3 0,-4-3 0 15,6 2 2-15,-6-4-5 0,14 0 0 16,-19-4 3-16,11 4-2 0,0-3 5 0,-3-2 2 0,8-1-2 15,-3-2 0-15,-1-2 1 0,6 0-9 0,-2 0 4 16,1 0-2-16,2-1-6 0,0-1 0 0,2-1-2 16,1 1 1-16,-2 1-1 0,6-4-1 0,-7 6 5 15,6-1-3-15,-4-1 1 0,4 3-11 0,-5-2 6 16,4 2 6-16,3 0 3 0,-6-3 1 0,4 5-2 16,0-2 1-16,1-3-6 0,-6 7 6 0,6-7-2 15,5 4 6-15,-4 1 0 0,3-6-4 0,2 5 1 16,1-1-2-16,0-3 0 0,4 4 1 0,-3-2-6 15,0 4 5-15,0-2 1 0,-2-2 1 0,0 6 1 16,-2 2-4-16,5-3 3 0,-5 0 2 0,1 4-2 0,1 2-2 16,-5-4-2-16,5 2 4 0,-6 4-4 0,1 0 2 15,0-3-2-15,-1 2 6 0,-3 3 4 16,-1-1-4-16,2 0-9 0,1 2 13 0,-6 0 1 0,0 0 4 16,0 4-1-16,-4-3 1 0,4 3-8 0,-2-3 9 15,-3-1-4-15,2 4-2 0,-3-4 2 0,-2 0-2 16,2 2 1-16,-1 0 5 0,-4-5-1 0,3 3-1 15,1-1 2-15,-3-1-4 0,-1-1-1 0,3-1-1 16,-5-2 1-16,4-1-5 0,-2 0 2 0,11 0 3 16,-21-3-1-16,12-2 0 0,1 2 3 0,0 1-8 15,-1-7 2-15,4 5-4 0,-5 0 2 0,6-5 1 16,-1 0-4-16,3 1 1 0,-2 0-6 0,4-6-2 16,0 6 1-16,-4-5-9 0,8-1 5 0,-3 1-1 15,2-2 4-15,0 1 0 0,1 2-1 0,4-6 7 16,-2 4-1-16,-1-2 1 0,1-2-2 0,3 0-1 15,2-5 6-15,-3 8 3 0,7-10 7 0,-1 4 1 16,2 1-8-16,-1 1 7 0,1-1-2 0,-3 3 0 0,0 6-2 16,1-4-3-16,0 4-4 0,-6-3 6 0,6 6 0 15,-1 0-3-15,-5 0 4 0,4 4-5 16,-4 1-1-16,0-3 1 0,2 1-8 0,-10 5 6 0,14-2 0 16,-8-2 4-16,-6 4-3 0,11 7 0 0,-8-3-3 15,2 2 4-15,-3 1-3 0,-1 1 2 0,2 4 2 16,-3-1-6-16,0-3 3 0,0 1-1 15,-3 7 4-15,2-7-1 0,-1 5-3 0,-3-2 0 0,2 4 2 16,-3-4 2-16,-2 0-1 0,2 2 0 0,-2-3 2 16,1-3 1-16,-1-1-4 0,2 4-3 0,-6-4 6 15,4-3-2-15,0 0-2 0,-7 0 2 0,4 2 3 16,2-5 1-16,-2 1-2 0,11-2 4 0,-22-2-3 16,12-2 0-16,-1-3 5 0,2 3 2 0,1-4-5 15,-2-2 2-15,2 2-3 0,2 0-1 0,0-8 4 16,3 0-6-16,-2 4 4 0,3-3-3 0,1 2-3 15,1-2 3-15,0 6-2 0,1-6 0 0,1 1 2 16,4-4-3-16,-4 6 1 0,4-4-2 0,-1 2 0 0,1 0-2 16,1-1 5-16,0 4 1 0,1-7-3 0,-1 8 1 15,1-2 2-15,-2 1-3 0,0 0-10 16,1 3 12-16,0 0-4 0,1 4 2 0,-1-5 0 16,-1 4-2-16,0 0 4 0,2-1-5 0,-2 3 2 0,2-4-3 15,-8 7 6-15,8-4-9 0,2 3 3 16,-10 1 2-16,11-2 3 0,-2 5-5 0,-4 1-2 15,1 3 4-15,1-4-2 0,1 3 1 0,-2-1 7 0,-3 2-5 16,-1 1 0-16,1 1 2 0,0-2-1 0,-3 3-2 16,3-3 3-16,-6 1-1 0,0 2 4 0,3-5-2 15,0 1-1-15,-5 1 6 0,2 0 0 0,-3-1-1 16,-1 0-1-16,3-2 0 0,-6 0 8 0,5-1-1 16,-4-2 8-16,1 2 1 0,8-3 1 0,-19 0-5 15,19 0 3-15,-16-7 0 0,8 3-1 0,-3-2-2 16,3 1-1-16,0-2-2 0,2-7 1 0,0 2-4 15,4 1-3-15,2-3-14 0,-5 2-5 0,5 1 1 16,-1-1-7-16,2 2-7 0,4 1-16 0,-3-3-14 16,4 7-15-16,2-3-17 0,3 4-13 0,5-4-37 15,-4 6-146-15,3-2-304 0,5 4 136 0</inkml:trace>
        </inkml:traceGroup>
      </inkml:traceGroup>
    </inkml:traceGroup>
  </inkml:traceGroup>
</inkml:ink>
</file>

<file path=ppt/ink/ink7.xml><?xml version="1.0" encoding="utf-8"?>
<inkml:ink xmlns:inkml="http://www.w3.org/2003/InkML">
  <inkml:definitions/>
  <inkml:traceGroup>
    <inkml:annotationXML>
      <emma:emma xmlns:emma="http://www.w3.org/2003/04/emma" version="1.0">
        <emma:interpretation id="{F6896AA7-6120-4853-8D7D-E62F54B063EB}" emma:medium="tactile" emma:mode="ink">
          <msink:context xmlns:msink="http://schemas.microsoft.com/ink/2010/main" type="writingRegion" rotatedBoundingBox="10877,9271 9930,10147 9342,9512 10288,8635"/>
        </emma:interpretation>
      </emma:emma>
    </inkml:annotationXML>
  </inkml:traceGroup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dev"/>
          <inkml:channel name="T" type="integer" max="2.14748E9" units="dev"/>
        </inkml:traceFormat>
        <inkml:channelProperties>
          <inkml:channelProperty channel="X" name="resolution" value="1290.03943" units="1/cm"/>
          <inkml:channelProperty channel="Y" name="resolution" value="2064.713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3-11-29T08:39:44.713"/>
    </inkml:context>
    <inkml:brush xml:id="br0">
      <inkml:brushProperty name="width" value="0.13333" units="cm"/>
      <inkml:brushProperty name="height" value="0.13333" units="cm"/>
      <inkml:brushProperty name="color" value="#774931"/>
      <inkml:brushProperty name="fitToCurve" value="1"/>
    </inkml:brush>
    <inkml:brush xml:id="br1">
      <inkml:brushProperty name="width" value="0.04667" units="cm"/>
      <inkml:brushProperty name="height" value="0.04667" units="cm"/>
      <inkml:brushProperty name="color" value="#808080"/>
      <inkml:brushProperty name="fitToCurve" value="1"/>
    </inkml:brush>
  </inkml:definitions>
  <inkml:traceGroup>
    <inkml:annotationXML>
      <emma:emma xmlns:emma="http://www.w3.org/2003/04/emma" version="1.0">
        <emma:interpretation id="{D8F809B8-D5E3-4B6A-886C-E240B469DEA8}" emma:medium="tactile" emma:mode="ink">
          <msink:context xmlns:msink="http://schemas.microsoft.com/ink/2010/main" type="writingRegion" rotatedBoundingBox="16200,9317 16332,10424 15733,10496 15600,9389"/>
        </emma:interpretation>
      </emma:emma>
    </inkml:annotationXML>
    <inkml:traceGroup>
      <inkml:annotationXML>
        <emma:emma xmlns:emma="http://www.w3.org/2003/04/emma" version="1.0">
          <emma:interpretation id="{6B36C60E-B445-4B9A-984A-92841307C994}" emma:medium="tactile" emma:mode="ink">
            <msink:context xmlns:msink="http://schemas.microsoft.com/ink/2010/main" type="paragraph" rotatedBoundingBox="16200,9317 16332,10424 15733,10496 15600,938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444BBEF8-B623-48C9-8557-91744A79AACC}" emma:medium="tactile" emma:mode="ink">
              <msink:context xmlns:msink="http://schemas.microsoft.com/ink/2010/main" type="line" rotatedBoundingBox="16200,9317 16332,10424 15733,10496 15600,9389"/>
            </emma:interpretation>
          </emma:emma>
        </inkml:annotationXML>
        <inkml:traceGroup>
          <inkml:annotationXML>
            <emma:emma xmlns:emma="http://www.w3.org/2003/04/emma" version="1.0">
              <emma:interpretation id="{BD6E9DAC-CC1F-44FA-83A9-854E081FE90B}" emma:medium="tactile" emma:mode="ink">
                <msink:context xmlns:msink="http://schemas.microsoft.com/ink/2010/main" type="inkWord" rotatedBoundingBox="16200,9317 16332,10424 15733,10496 15600,9389">
                  <msink:destinationLink direction="with" ref="{D8D94047-DB9E-4302-8C89-4A1FC1B94A4C}"/>
                </msink:context>
              </emma:interpretation>
              <emma:one-of disjunction-type="recognition" id="oneOf0">
                <emma:interpretation id="interp0" emma:lang="" emma:confidence="0">
                  <emma:literal>Ардатова.</emma:literal>
                </emma:interpretation>
                <emma:interpretation id="interp1" emma:lang="" emma:confidence="0">
                  <emma:literal>Ардатова</emma:literal>
                </emma:interpretation>
                <emma:interpretation id="interp2" emma:lang="" emma:confidence="0">
                  <emma:literal>Арафата.</emma:literal>
                </emma:interpretation>
                <emma:interpretation id="interp3" emma:lang="" emma:confidence="0">
                  <emma:literal>Арарата.</emma:literal>
                </emma:interpretation>
                <emma:interpretation id="interp4" emma:lang="" emma:confidence="0">
                  <emma:literal>редактура.</emma:literal>
                </emma:interpretation>
              </emma:one-of>
            </emma:emma>
          </inkml:annotationXML>
          <inkml:trace contextRef="#ctx0" brushRef="#br0">1698 5522 41 0,'0'0'54'0,"0"0"-10"16,0 0-11-16,0 0-3 0,0 0-14 0,0 0-8 16,0 0-11-16,-11-6-9 0,11 6-5 0,0 0-16 15,0 0 32-15,0 0-12 0,0 0 4 0,0 0 0 16,0 0 0-16,0 0 2 0,0 0 2 0,0 0-2 16,-14 8-1-16,14-8 1 0,0 0-8 0,0 0-16 15,0 0 9-15</inkml:trace>
          <inkml:trace contextRef="#ctx0" brushRef="#br0" timeOffset="1">1538 5548 83 0,'-4'-6'109'15,"4"6"-17"-15,0 0-3 0,0 0-3 0,0 0-13 16,0 0 0-16,0 0-3 0,0 0-7 0,0 0-21 15,-2-6 9-15,2 6-1 0,0 0-2 0,0 0-6 16,0 0-2-16,0 0 0 0,0 0 0 0,0 0 0 0,0 0-9 16,0 0 2-16,0 0 2 0,0 0 1 15,0 0-11-15,0 0 1 0,0 0-1 0,0 0-4 16,0 0-2-16,0 0-2 0,0 0-5 0,0 0 1 0,0 0 2 16,0 0-4-16,0 0-1 0,0 0-2 0,0 0 2 15,0 0-2-15,0 0 4 0,0 0-6 16,0 0-1-16,0 0 3 0,0 0-1 0,0 0 3 0,0 0-1 15,0 0-1-15,0 0 2 0,0 0 0 0,0 0-5 16,0 0 5-16,0 0 0 0,0 0 2 0,0 0 3 16,0 0-11-16,0 0 6 0,0 0-2 0,0 0 2 15,0 0 0-15,0 0 1 0,0 0 2 0,0 0-1 16,0 0-4-16,0 0 3 0,0 0-1 0,0 0-3 16,0 0 2-16,0 0-2 0,0 0-3 0,0 0 0 15,14 14 3-15,-14-14 2 0,0 0 0 0,0 0 2 16,0 0-1-16,6 2 3 0,-6-2-3 0,0 0 3 15,0 0 1-15,0 0-5 0,0 0-1 0,0 0 3 16,0 0-3-16,8 1-3 0,-8-1 0 0,0 0-1 16,0 0 3-16,0 0-3 0,7 2 2 0,-7-2 3 15,0 0-1-15,0 0 2 0,0 0-1 0,4 3 1 16,-4-3 2-16,0 0 0 0,7 2 0 0,-7-2-8 0,0 0 8 16,0 0 1-16,0 0-3 0,0 0-1 0,6 4-3 15,-6-4 2-15,0 0-1 0,6 1-1 0,-6-1-3 16,0 0 2-16,0 0 0 0,0 0-2 0,0 0 1 15,8 4-5-15,-8-4 10 0,0 0 2 0,0 0 0 16,7 2 0-16,-7-2-3 0,0 0 3 0,0 0-1 16,8 3-5-16,-8-3 4 0,0 0 1 0,0 0-3 15,7 5-5-15,-7-5 5 0,0 0 0 0,0 0-1 16,0 0 2-16,13 2 0 0,-13-2-11 0,0 0 10 16,0 0-1-16,8 0-2 0,-8 0-1 0,0 0-2 15,0 0-4-15,0 0 6 0,0 0 0 0,0 0-1 16,0 0 1-16,0 0-2 0,0 0 0 0,0 0 0 15,13 0 0-15,-13 0 1 0,0 0-2 0,0 0 2 0,0 0-1 16,0 0 10-16,0 0 6 0,0 0 0 16,8 1 0-16,-8-1 0 0,0 0-3 0,0 0 1 15,0 0 1-15,0 0-7 0,12-3 1 0,-12 3 3 0,0 0-6 16,0 0-2-16,0 0 1 0,0 0-2 0,0 0 0 16,0 0 2-16,13 2-3 0,-13-2-1 0,0 0 2 15,0 0-4-15,0 0 1 0,0 0 2 0,0 0-2 16,0 0 8-16,11-2 2 0,-11 2-1 0,0 0 2 15,0 0-3-15,5-5 1 0,-5 5-1 0,0 0-1 16,0 0 2-16,4-5 0 0,-4 5-2 0,0 0-1 16,0 0-1-16,8-1 0 0,-8 1 0 0,0 0-2 15,0 0-2-15,0 0 1 0,0 0-7 0,8-4 7 16,-8 4-3-16,0 0 4 0,8-2-2 0,-8 2 0 16,0 0-1-16,0 0 0 0,0 0 0 0,11-2 2 15,-11 2 1-15,5-3 0 0,-5 3-3 0,0 0 0 16,0 0 1-16,0 0-1 0,11 0 2 0,-11 0-1 15,0 0-1-15,0 0-2 0,0 0 2 0,0 0 4 0,0 0-2 16,0 0-1-16,0 0-1 0,0 0 0 16,0 0-1-16,0 0-2 0,0 0 4 0,0 0 0 15,9-2 1-15,-9 2-2 0,0 0 0 0,0 0 1 0,0 0 1 16,0 0-4-16,0 0 5 0,11-3 2 0,-11 3-1 16,0 0 1-16,7-2-2 0,-7 2 1 0,0 0-2 15,0 0-3-15,9-4 3 0,-9 4 0 0,0 0 0 16,7-1 0-16,-7 1-5 0,0 0 2 0,0 0 2 15,14-3-2-15,-14 3 0 0,0 0 2 0,0 0-1 16,0 0 1-16,0 0-2 0,6-3 1 0,-6 3-2 16,0 0 0-16,0 0 2 0,0 0-2 0,13 0 2 15,-13 0 0-15,0 0-1 0,8-1 1 0,-8 1-1 16,0 0 0-16,0 0 0 0,0 0 0 0,0 0 1 0,0 0-4 16,8-2 5-16,-8 2-1 0,0 0 2 15,0 0-3-15,0 0-4 0,0 0 3 0,0 0 3 16,0 0-1-16,0 0-2 0,0 0-2 0,12 0 4 0,-12 0 2 15,0 0-4-15,0 0 3 0,0 0 5 0,0 0-4 16,14-2 4-16,-14 2-2 0,7-2-2 16,-7 2-2-16,0 0 3 0,0 0 0 0,11-1 0 15,-11 1-2-15,0 0-2 0,8-2 6 0,-8 2-3 0,0 0-1 16,0 0 2-16,0 0 0 0,9-2 0 0,-9 2-4 16,0 0 2-16,0 0-1 0,8-1 2 0,-8 1-2 15,6-4 0-15,-6 4 2 0,0 0 5 0,5-2 1 16,-5 2-2-16,0 0 1 0,0 0 2 0,16-1-1 15,-16 1-5-15,8-3 2 0,-8 3-1 0,0 0 2 16,0 0-1-16,9 0 0 0,-9 0-2 0,0 0 0 16,0 0-2-16,8-3 2 0,-8 3-1 0,0 0 0 15,0 0 0-15,0 0-3 0,13 0 1 0,-13 0 2 16,0 0 0-16,0 0-3 0,0 0-2 0,0 0 5 16,9 3-1-16,-9-3 2 0,0 0-2 0,0 0-1 15,0 0-5-15,11 0 5 0,-11 0-2 0,0 0 4 16,0 0-5-16,0 0 1 0,0 0 1 0,0 0 0 15,0 0 3-15,0 0-1 0,8 3-1 0,-8-3-2 16,0 0 2-16,0 0-1 0,0 0 3 0,0 0-2 16,0 0-1-16,15 1 4 0,-15-1-4 0,0 0 2 0,0 0 0 15,11-1-3-15,-11 1 3 0,0 0 0 0,0 0-3 16,0 0 5-16,0 0 0 0,11 0 1 0,-11 0 2 16,0 0-2-16,0 0 3 0,8-3-5 0,-8 3 1 15,0 0 1-15,0 0-3 0,6-4-1 0,-6 4 3 16,0 0-1-16,0 0-1 0,0 0 1 0,13 0-3 15,-13 0 2-15,0 0 0 0,0 0-1 0,0 0 4 16,7-2-6-16,-7 2 2 0,0 0-1 0,0 0 0 16,0 0 3-16,0 0-2 0,0 0-2 0,13 0 4 15,-13 0-3-15,0 0 2 0,0 0-1 0,0 0-1 0,0 0 0 16,0 0 4-16,0 0 2 0,13-1-2 16,-13 1 2-16,0 0-1 0,0 0 3 0,0 0 0 15,6-1 0-15,-6 1-1 0,0 0-4 0,0 0-1 16,0 0 2-16,0 0-2 0,0 0 3 0,0 0-1 15,3-5-1-15,-3 5-1 0,0 0 1 0,0 0 1 16,5-2-1-16,-5 2-2 0,0 0 0 0,0 0 1 16,0 0 1-16,6-5-2 0,-6 5 0 0,0 0 1 0,0 0-1 15,0 0 3-15,0 0-3 0,0 0-1 0,0 0 3 16,5-6 3-16,-5 6-2 0,0 0 2 0,0 0-2 16,0 0 2-16,0 0-4 0,0 0 2 0,0-5-1 15,0 5-1-15,0 0 0 0,0 0 2 0,0 0 2 16,0 0-3-16,-5-9-2 0,5 9 0 0,0 0 3 15,0 0 0-15,0 0-3 0,0 0 1 0,0-5 2 16,0 5 4-16,0 0-4 0,0 0 2 0,0 0 1 16,0 0-4-16,0-8 3 0,0 8-9 0,0 0 4 15,0 0 2-15,0 0-3 0,0 0 4 0,-6-2-3 16,6 2 4-16,0 0-3 0,0 0-2 0,-5-7 1 0,5 7 4 16,0 0-4-16,-1-5-1 0,1 5 5 15,0 0-5-15,0 0 3 0,-2-7-4 0,2 7 2 0,0-6-1 16,0 6 4-16,0 0-1 0,0-9 4 15,0 9-4-15,0 0 0 0,0-7-1 0,0 7 0 16,-6-7 2-16,6 7-2 0,0 0-1 0,0-4 2 0,0 4-3 16,0 0 0-16,0-10-1 0,0 10 2 0,0-6-2 15,-5-1 1-15,5 7-1 0,0 0 0 0,0-6 5 16,0 6-3-16,0 0 1 0,0-7-3 0,0 7 2 16,0 0 0-16,0 0-2 0,0 0 2 0,0 0 1 15,-2-7-1-15,2 7 2 0,0 0-3 0,0 0 3 16,0 0-1-16,0 0 1 0,0 0 0 0,0 0 4 15,0-7-2-15,0 7 0 0,0 0 1 0,0 0-5 16,0 0 3-16,0 0 1 0,-1-6-4 0,1 6 2 16,0 0-3-16,-3-6 0 0,3 6 3 0,0 0 1 15,-3-7-3-15,3 7 0 0,0 0 2 0,0 0-1 16,-7-5 0-16,7 5-3 0,0 0 2 0,-5-4-2 16,5 4 0-16,0 0 2 0,-3-4 2 0,3 4-1 15,0 0 0-15,-3-7-2 0,3 7 0 0,0 0-1 0,0 0 2 16,0 0-3-16,0 0 2 0,0 0 0 15,0 0 0-15,0 0 1 0,0 0 0 0,-6-6 1 16,6 6-4-16,0 0 2 0,0 0 3 0,0 0-5 0,0 0 2 16,0 0 3-16,0 0-1 0,0 0-1 0,0 0-5 15,-2-5 4-15,2 5 2 0,0 0-2 0,0 0 0 16,0 0 3-16,0 0-2 0,0 0-2 0,0 0 4 16,0 0-2-16,0 0 0 0,0 0-2 0,0 0 2 15,0 0-2-15,-3-6 0 0,3 6 1 0,0 0 1 16,0 0-3-16,-3-5 2 0,3 5-3 0,0 0-1 15,0 0 6-15,-2-5-2 0,2 5-1 0,0 0 0 16,0 0 3-16,0 0 0 0,0-9-2 0,0 9 2 16,0 0-2-16,0 0-1 0,0 0 2 0,0 0-2 15,-4-8 2-15,4 8-4 0,0 0 1 0,0 0 7 16,-4-4-6-16,4 4 3 0,0 0-2 0,0 0-1 16,0 0-1-16,0 0 3 0,0 0 0 0,0 0-2 0,0 0 1 15,-6-3-2-15,6 3-2 0,0 0 5 0,0 0-2 16,0 0-1-16,0 0 2 0,-6-5-1 15,6 5 4-15,0 0-2 0,0 0-1 0,0 0 3 0,0 0-2 16,0 0 1-16,-3-7 0 0,3 7 0 0,0 0-1 16,0 0-2-16,-3-4 0 0,3 4 0 0,0 0 1 15,0 0-1-15,0 0-2 0,0 0 5 0,-7-6 1 16,7 6-1-16,0 0-1 0,0 0-1 0,-3-5 1 16,3 5-2-16,0 0 0 0,-5-7 1 0,5 7 0 15,0 0-7-15,0 0 9 0,0 0-2 0,0 0 0 16,0-7 1-16,0 7-1 0,0 0 1 0,0 0-3 15,0-7 2-15,0 7 3 0,0 0-3 0,0-7 0 16,0 7 0-16,0 0 0 0,-3-6-5 0,3 6 6 16,0 0-3-16,-5-2 3 0,5 2-2 0,0 0 2 15,0 0 0-15,0 0-2 0,-1-9 0 0,1 9 3 16,0 0-3-16,-5-6 2 0,5 6 0 0,-2-4-2 16,2 4 1-16,0 0 1 0,0 0-3 0,0 0 5 0,-4-6-1 15,4 6-1-15,0 0 3 0,0 0-7 0,0 0 3 16,0 0-4-16,0 0 3 0,0 0 3 0,0 0-2 15,-7-5-2-15,7 5-1 0,0 0 3 0,-3-7 0 16,3 7 0-16,0 0-3 0,-4-4 3 0,4 4 0 16,0 0-2-16,-8-3 2 0,8 3 2 0,0 0-3 15,-4-5 2-15,4 5 1 0,0 0-3 0,0 0 1 16,0 0 2-16,0 0-3 0,-6-6-3 0,6 6 6 16,0 0-5-16,0 0 3 0,0 0 1 0,-5-6 0 15,5 6 0-15,0 0 1 0,0 0-2 0,0 0-1 0,0 0 0 16,0 0 1-16,-8-1 4 0,8 1-4 15,0 0 2-15,0 0 0 0,0 0-3 0,-4-6 1 16,4 6 4-16,0 0-3 0,0 0-1 0,-5-2 1 0,5 2-1 16,0 0 2-16,0 0-3 0,0 0 1 0,-6-5 3 15,6 5-3-15,0 0 1 0,0 0-2 16,0 0-1-16,-10-3 2 0,10 3 0 0,0 0 1 16,0 0-2-16,0 0 3 0,0 0-4 0,0 0 3 0,-5-3-3 15,5 3 2-15,0 0 2 0,0 0-3 0,0 0 2 16,0 0 0-16,0 0 1 0,-9-5-1 15,9 5-2-15,0 0 1 0,-5-3-3 0,5 3 4 0,0 0 2 16,0 0-3-16,0 0 0 0,0 0 3 0,0 0-3 16,0 0 0-16,0 0 3 0,0 0-4 0,0 0 0 15,-11-4-1-15,11 4 2 0,0 0-2 0,0 0 6 16,-6-2-5-16,6 2-1 0,0 0 1 0,0 0 2 16,0 0-4-16,0 0 3 0,-10-1-1 0,10 1 3 15,0 0-4-15,0 0 1 0,0 0 1 0,0 0 1 0,0 0 2 16,0 0-3-16,0 0 2 0,0 0-4 15,0 0-1-15,0 0 2 0,0 0-1 0,-11 3 2 16,11-3-1-16,0 0 2 0,0 0-4 0,0 0 4 0,-9 7 1 16,9-7-3-16,0 0 1 0,0 0 0 0,0 0 2 15,-5 4-3-15,5-4 2 0,0 0 1 16,-9 1-3-16,9-1 0 0,-7 3 5 0,7-3-4 0,0 0 1 16,-8 1-2-16,8-1 0 0,0 0 3 0,0 0-5 15,0 0 1-15,-6 3-2 0,6-3 2 0,0 0 2 16,0 0 2-16,0 0-2 0,0 0-2 15,0 0 4-15,0 0-2 0,0 0 3 0,0 0-2 0,-14-1-2 16,14 1-2-16,0 0 3 0,0 0-3 0,0 0 2 16,0 0 0-16,0 0 2 0,-6 5 1 0,6-5-3 15,0 0 2-15,0 0-1 0,-4 3-1 0,4-3 4 16,0 0-5-16,0 0 3 0,0 0 0 0,-12 0-2 16,12 0 2-16,0 0-3 0,0 0 2 0,0 0-1 15,0 0 0-15,-8 4 3 0,8-4-3 0,0 0-1 0,0 0 0 16,0 0 4-16,-11 2-2 0,11-2 0 15,0 0 0-15,0 0 0 0,0 0 0 0,0 0 2 16,-7 5 0-16,7-5-2 0,0 0 0 0,0 0 1 0,-7 1 2 16,7-1-6-16,0 0 1 0,0 0 1 0,0 0 2 15,-8 4-4-15,8-4 2 0,0 6-1 16,-5-3 2-16,5-3 1 0,0 0-1 0,-5 5 0 0,5-5 1 16,-3 7-3-16,3-7 3 0,-6 4-2 0,6-4-2 15,0 0 6-15,0 0-7 0,0 0 3 0,-4 4 3 16,4-4-3-16,0 0 2 0,0 0 0 0,-4 4 0 15,4-4 0-15,0 0 0 0,0 0 1 0,0 0-2 16,0 0 0-16,0 0-1 0,0 0 3 0,0 0-4 16,0 0 3-16,0 0 0 0,-3 6-2 0,3-6 0 15,0 0 0-15,0 0-1 0,0 0 1 0,-7 3 0 16,7-3 1-16,0 0 1 0,0 0 0 0,-4 5 1 16,4-5-2-16,0 0-2 0,0 0 1 0,-4 5 1 15,4-5 1-15,0 0-2 0,-4 2 3 0,4-2-4 0,0 0 1 16,0 0 0-16,0 0 0 0,0 0 1 15,-7 5 0-15,7-5-1 0,0 0 1 0,0 0-1 16,0 0 0-16,0 0 2 0,0 0-2 0,-6 2 0 0,6-2-1 16,0 0 2-16,0 0-2 0,0 0 3 0,0 0-1 15,-2 7-2-15,2-7 2 0,0 0 1 0,0 0-2 16,0 0 4-16,0 0-2 0,0 0 1 0,0 0 1 16,0 0-4-16,-4 4 1 0,4-4 0 0,0 0 3 15,0 0-3-15,0 0-2 0,-2 5 1 0,2-5-1 16,0 0 0-16,0 0 2 0,-3 8 1 0,3-8-3 15,0 0 4-15,-3 6 0 0,3-6 0 0,0 0-3 16,0 0 1-16,-7 2 0 0,7-2 1 0,0 6-2 16,0-6 1-16,0 0 0 0,0 0-5 0,0 0 5 15,0 0 4-15,-1 7-3 0,1-7-3 0,0 0 0 16,-2 6 4-16,2-6-1 0,0 0-2 0,0 0 1 16,0 7 2-16,0-7-2 0,0 0-1 0,0 0 0 0,-3 5 3 15,3-5 0-15,0 0-4 0,0 0 0 16,-5 2 2-16,5-2 2 0,0 0-1 0,0 0-2 15,0 0 1-15,0 0 1 0,-4 6-2 0,4-6 4 16,0 0 0-16,-2 8-3 0,2-8-3 0,-3 7 5 0,3-7-3 16,-3 5 0-16,3-5 1 0,-2 7-3 15,2-7 6-15,-5 6 0 0,5-6-3 0,0 7-2 16,0-7 4-16,-1 6-3 0,1-6-3 0,-5 7 4 0,5-7-1 16,0 0 1-16,-3 7 2 0,3-7-3 0,0 6-2 15,0-6 0-15,0 0 5 0,-3 4-2 0,3-4 1 16,0 0-2-16,-2 4 1 0,2-4 0 0,0 7 1 15,0-7 2-15,0 9 1 0,0-9-5 0,-5 3 0 16,5-3-2-16,0 0 3 0,0 0-2 0,0 6 4 16,0-6-4-16,0 0 1 0,-4 7 0 0,4-7 0 15,0 6 4-15,0-6-3 0,-3 6 1 0,3-6 2 16,0 0-2-16,-2 7-1 0,2-7-1 0,-5 5 1 16,5-5-4-16,-1 6 4 0,1-6-2 0,0 0 3 0,0 0-2 15,-5 8 1-15,5-8 0 0,0 0-2 0,0 5 6 16,0-5-6-16,0 0 3 0,0 0-2 15,0 6 3-15,0-6-3 0,0 0 1 0,0 0-2 16,0 0 2-16,-2 7-2 0,2-7 0 0,0 0 4 0,2 5-1 16,-2-5-2-16,0 0 1 0,0 8 2 0,0-8-2 15,0 6 4-15,0-6-5 0,0 7 3 16,0-7-1-16,-2 7 1 0,2-7-5 0,0 5 3 0,0-5 3 16,0 0-5-16,0 8 2 0,0-8 0 0,-3 6 2 15,3-6-3-15,0 0 2 0,0 0 0 0,0 7 1 16,0-7-2-16,0 0 0 0,0 0-1 0,0 0-2 15,3 2 4-15,-3-2 0 0,0 0 1 0,0 0-4 16,-3 10 2-16,3-10 2 0,0 0-2 0,0 7-2 16,0-7 2-16,0 0-1 0,0 5-1 0,0-5 1 15,-3 6 2-15,3-6-1 0,0 0 2 0,-2 8-6 16,2-8 3-16,-1 4 1 0,1-4-2 0,0 0 5 16,0 0-6-16,-3 5 4 0,3-5 0 0,0 0 1 0,0 0-2 15,0 0 1-15,0 0-3 0,0 0 1 0,-2 7 2 16,2-7 0-16,0 0 2 0,0 6-6 15,0-6 7-15,0 0-5 0,0 0 0 0,0 0 0 0,0 7 1 16,0-7 5-16,0 0-7 0,0 0 2 0,0 0 2 16,0 0-2-16,0 0 7 0,0 0-6 15,0 7 1-15,0-7-2 0,0 0-1 0,0 0 3 0,0 0-3 16,0 0 2-16,0 0-1 0,0 0 0 0,0 0 0 16,0 0-1-16,0 0 0 0,0 0 0 0,0 0 4 15,0 0-2-15,0 0-1 0,0 0 1 0,0 0-1 16,0 0 1-16,-6-18-3 0,6 18 2 0,0 0-3 15,0 0 1-15,0 0 1 0,-3-6-1 0,3 6 1 16,0 0 1-16,0 0 0 0,0 0 2 0,-4-5-2 16,4 5 1-16,0 0 0 0,-1-7-2 0,1 7 2 15,0 0-4-15,0 0 2 0,0-10-1 0,0 10 4 16,0-7-1-16,0 7 0 0,0 0-4 0,5-7 1 16,-5 7 1-16,0-6 1 0,0 6 0 0,6-7 3 0,-3 1-2 15,2 4 0-15,-4-4-2 0,1 0 2 0,1 0 1 16,0-1-1-16,-1 2-1 0,4-2-1 15,-1 0 0-15,0 0 1 0,-2 2 0 0,-2-2-2 0,6 4-1 16,-4-6 0-16,0 2 3 0,-1 0 0 0,1 1 0 16,0 0-2-16,0-1 1 0,-1 0 1 0,1 4 0 15,0-5 0-15,0 1-1 0,0 0 0 0,-1 0 5 16,-2 7-6-16,3-4 0 0,-3 4 4 0,5-8-5 16,-4 5 1-16,-1 3-1 0,5-8 1 0,-5 8-2 15,6-4 6-15,-6 4-6 0,8-7 1 0,-8 7 2 16,7-6-1-16,-7 6 0 0,3-4 2 0,-3 4 0 15,3-5 2-15,-3 5-2 0,6-3 1 0,-6 3-3 16,0 0 3-16,8-4-2 0,-8 4 0 0,0 0-6 16,0 0 9-16,0 0-1 0,0 0-2 0,0 0-1 15,0 0 0-15,0 0 1 0,7 9 0 0,-7-9 0 16,1 7 2-16,-1-7-2 0,-1 12 1 0,1-12 0 16,0 5 0-16,-4 3 0 0,4-4 0 0,0 4 0 0,0-8-2 15,0 9 1-15,4-1 3 0,-8 1-4 0,4-2 0 16,0-4 4-16,-3 9-1 0,-1-6-1 15,0-1 0-15,0-2-1 0,2 4 2 0,-3 0-2 0,2 1 2 16,3-8-2-16,-6 10-6 0,1-5 1 0,3 2 0 16,-2-2-1-16,4-5-2 0,-3 6 3 0,-1-3 1 15,-2 2-1-15,6-5 1 0,-5 3 0 0,5-3 5 16,0 0-1-16,-4 6-4 0,4-6 2 0,0 0 1 16,0 0-4-16,0 0 4 0,0 0 1 0,0 0 2 15,0 0-2-15,0 0 1 0,0 0-2 0,0 0 1 16,0 0 1-16,-2-14 1 0,2 14-4 0,0-9 3 15,0 9 0-15,6-8 0 0,-4 4 1 0,-2 4-2 16,3-7 1-16,0 0 0 0,-3 7-3 0,2-10 3 16,3 4-1-16,-5-2-1 0,3 6 2 0,1-3-1 15,-2-1-1-15,-2 6 2 0,5-12-3 0,-2 9 5 16,0-1-1-16,0 1-6 0,-3 3 6 0,2-9-6 0,-2 9 3 16,6-2 2-16,-6 2-3 0,0 0 3 0,0 0-5 15,5-6 3-15,-5 6-1 0,0 0 1 0,0 0 0 16,0 0 1-16,0 0 2 0,0 0-4 15,0 0 0-15,8 13 2 0,-8-13-2 0,-2 10 5 0,4-7-2 16,-2 5-1-16,0-8-1 0,-2 16-1 0,-1-9 2 16,2 0 1-16,-3 4 1 0,1-4 0 0,2-3-1 15,-1 4 1-15,-1-1 0 0,0-4-3 0,-2 4-1 16,2 0 3-16,0-3 2 0,-1 3-4 0,3-2 1 16,-5-3-3-16,6-2 5 0,-4 6-1 0,4-6-2 15,-6 3-2-15,6-3-1 0,0 0 1 0,0 0 0 16,0 0 1-16,0 0 0 0,0 0 0 0,-11-9 0 15,11 9 4-15,0 0-6 0,3-13 0 0,0 6 0 16,1 2 1-16,-3-3 3 0,4-1-1 0,0 0 1 16,-2 0 1-16,1-3-5 0,3 1 4 0,-1-2 0 15,-1 4-1-15,0 1 2 0,4-3 0 0,-4-1 1 16,3 6-2-16,-2-1-6 0,-1-1 6 0,-4 0-1 0,4 4 2 16,0 1-1-16,-2-2 0 0,-3 5 0 0,0 0 0 15,6-10-1-15,-6 10-1 0,0 0 5 0,0 0-6 16,4-2 0-16,-4 2 4 0,0 0 0 15,0 0 0-15,0 0-3 0,0 0 1 0,0 0 3 0,4 13 0 16,-4-6-1-16,0-1 0 0,0 3 0 0,0 2 2 16,0-3-1-16,-4 10-1 0,4-6 3 0,-2 3 0 15,0-1-3-15,-2 2-2 0,-1-3 2 0,3-1 2 16,-1-2 0-16,-3 1-3 0,1-3 3 0,3 3-4 16,-2-4 5-16,2-3-4 0,1 3 3 0,-3-4-2 15,4-3 5-15,-3 7-6 0,3-7 3 0,0 0 1 16,0 0 0-16,0 0-1 0,0 0-2 0,0 0 0 15,0 0 0-15,0-27 0 0,2 20 0 0,-1-3 0 16,3 0-1-16,-1-2 2 0,1 3-1 0,0-2 0 0,2 3-1 16,-1-3 2-16,-2-1 1 0,2 5-2 15,-1 0 3-15,4-4-2 0,-6 4-4 0,3 0 3 16,-2 0-3-16,1 0 4 0,3 2-2 0,-6 2 0 0,1-6 2 16,3 6-3-16,1-3 2 0,0 0 0 0,-6 6 1 15,4-1-2-15,-4 1-4 0,4-6 4 0,-4 6-2 16,7-4 2-16,-7 4-1 0,0 0 0 0,0 0 0 15,0 0 3-15,0 0-2 0,0 15 2 0,0-15-2 16,0 9-1-16,0-2 3 0,-5 0-1 0,10-2 1 16,-5 2-2-16,0 4-1 0,-5-4 3 0,3 3 1 15,2 6-2-15,0-9 1 0,-6 3-3 0,4 1 2 16,-2-3 0-16,2 2 3 0,2-2-1 0,-6 3-1 16,1-7 1-16,2 4-3 0,3-1 3 0,-7-3-1 15,7 1 0-15,0-5-1 0,-7 7 2 0,3-4-1 16,4-3 1-16,0 0-3 0,0 0 0 0,0 0 4 15,0 0-3-15,0 0 0 0,-9-11-3 0,9 4 1 16,0-3-4-16,-2 1 1 0,6-4-3 0,0 4 1 0,-2-2 2 16,-2-1 1-16,5 4 1 0,2-5 1 15,-5 2-4-15,3-4 6 0,-4 4-1 0,6-1-1 16,1 2 2-16,-2 1-2 0,-4 0-2 0,4 3 2 0,-1-2-1 16,-1 1-2-16,-1 2 4 0,-1 0-1 0,3 1 1 15,0 1-1-15,-5 3 1 0,0 0 0 0,3-5 1 16,-3 5-4-16,6-6 4 0,-6 6-2 0,0 0 1 15,0 0 1-15,0 0-3 0,0 0 2 0,11 11 2 16,-8-6-3-16,-3-5 2 0,0 9 2 0,0-4-3 16,5 5 0-16,-5-3 2 0,0 2-1 0,0 1-1 15,0-1 2-15,0 4-1 0,0-2 4 0,0-1-1 16,-3 3 2-16,3-2 3 0,-2-1-3 0,2 2 2 16,-3-1-1-16,0 0-1 0,0-3-5 0,-2-1 1 15,0 0 1-15,4 0 1 0,-2-2 0 0,-2 1 0 16,0-2-1-16,0 0 0 0,1-1 2 0,-3 1-3 15,7-4 0-15,-8 4-3 0,8-4 0 0,0 0-1 16,0 0-1-16,-12-8 2 0,12 8-2 0,-5-10-2 0,5 3-2 16,0-3 1-16,5 1 1 0,1-3-2 15,0 4 2-15,-2-5-1 0,0 1 0 0,3-2 1 16,0 3 0-16,0 3 6 0,1-4-7 0,-2 5 4 0,-4-4 2 16,4 3 1-16,0 2-2 0,-4 2 2 0,1-4-1 15,3 1-1-15,-6 7 2 0,3-8 0 16,1 7-3-16,-4 1 3 0,4-7 1 0,-4 7-1 0,7-5 1 15,-7 5 1-15,3-4 0 0,-3 4 0 0,0 0-1 16,0 0-2-16,0 0 1 0,0 0 0 0,0 0 0 16,0 0 0-16,0 0 2 0,3 17 3 0,-6-9-7 15,3 0 4-15,0 2-2 0,0-3 4 0,0 1-3 16,0 3 1-16,-3-4-2 0,3 5 3 0,0-4 0 16,0-2-2-16,0 5 1 0,-3-3 1 0,-1-1-3 15,3 0 2-15,1 0 0 0,-7-3-1 0,4 1 3 16,-3-2-5-16,3 2 3 0,3-5-2 0,-2 6 3 15,2-6-1-15,-12 1 0 0,12-1-1 0,0 0-1 0,-16-1 1 16,16 1-1-16,-13-7 1 0,7 2 1 0,0-1-2 16,4 1-1-16,2 5 0 0,-6-13 0 15,4 5 0-15,2 0-2 0,0-2 3 0,0 6-1 0,-5-7 2 16,5-1 0-16,5 6-2 0,-3-2 3 0,2-4-2 16,-2 3 2-16,4-2-4 0,-4 2 2 0,3 4-1 15,-4-7-2-15,2 7 2 0,0-1 0 0,-3 0-2 16,0 6 3-16,7-7 0 0,-7 1 0 0,0 6 2 15,0-5-4-15,0 5 1 0,5-7-1 0,-5 7 1 16,0 0 0-16,3-5-1 0,-3 5-2 0,0 0 1 16,0 0-1-16,0 0 2 0,0 0-3 0,6-3 2 15,-6 3-3-15,0 0 1 0,0 0 5 0,0 0-2 16,0 16 4-16,0-16-3 0,0 10-1 0,0-5 0 16,0 2 1-16,0-2 0 0,2 4-2 0,-4-1 2 15,4-1 2-15,-4 1-1 0,2 0 2 0,0-1 2 16,-6-1-5-16,3 2-1 0,-1-1 3 0,3 1 0 15,-6-5-1-15,1 2 1 0,5 2-5 0,1-7 0 0,-13 7-3 16,7-6 3-16,6-1 2 0,-8 4-1 16,1-2-1-16,7-2-2 0,-12 0 2 0,12 0 2 15,0 0-2-15,0 0 1 0,-14-7-3 0,12 2 4 0,2 5-1 16,-6-7 4-16,4-2 0 0,-1 5-4 0,3-3 0 16,0 0 0-16,0 0 1 0,0 1 1 0,3 0 0 15,-1-2 1-15,-2 0-2 0,0 8 1 0,4-5 0 16,-2-2-1-16,0 0-4 0,2 4 3 0,-2-3 3 15,-2 6 0-15,8-6 0 0,-4 2-1 0,-4 4 1 16,8-6-1-16,-1 2-2 0,-1 1 4 0,0 2-2 16,-2-4-2-16,-4 5 1 0,12-5 1 0,-6 3 1 15,-6 2 0-15,7-3-3 0,-7 3 2 0,0 0-2 16,0 0 1-16,14 1 0 0,-14-1-1 0,0 0 1 16,8 7 2-16,-5-5-1 0,0 4 3 0,-3-6-2 15,5 10 1-15,-2-7-1 0,-3 4 2 0,3 2-6 16,-3-4 3-16,3 5 3 0,-3-6 0 0,-3 3-3 15,0 1 2-15,3 3 0 0,-3-4 1 0,3 4 0 0,-5-3 1 16,5-2-1-16,-3 2 0 0,0 1 0 0,-3-2-3 16,4-4 1-16,-4 4 2 0,-1-1-1 15,1-1-1-15,1-1 3 0,5-4-3 0,-11 4 0 0,3-4-2 16,8 0-2-16,-12 0 1 0,12 0-2 0,-13-4 1 16,13 4-6-16,-8-4 7 0,8 4 0 0,-8-7-2 15,8 7 3-15,-8-7-2 0,5 2 0 0,3 5 3 16,0-9 2-16,3-1-3 0,-1 1 0 0,0 0 1 15,2-1 1-15,3-2 3 0,-4-1 4 0,8 0 4 16,-3-4 7-16,0 4 2 0,4-3-3 0,-1 4 2 16,0-3-4-16,2 2 3 0,-5 4-4 0,0 1-3 15,-2 0-2-15,0 1-1 0,2 4 0 0,-1-2 1 16,-1 1-3-16,-1 1 0 0,-5 3-3 0,9-3 1 16,-9 3-1-16,0 0-1 0,0 0 1 0,8 7-3 15,-6 1 4-15,-1-1-2 0,2 0 0 0,1 1 0 16,-3 3 2-16,-1-3-5 0,0 2 4 0,0 0-2 0,0 3 0 15,5-2 1-15,-5 0-2 0,-5 1 0 0,10 0 1 16,-5-3 1-16,-5 3 0 0,5-2-1 16,-1-1-1-16,1 2 2 0,-4-4 0 0,4 2-1 15,-4 3-1-15,2-5 0 0,-3 1 0 0,2-4 0 0,0 3-2 16,0 0 3-16,3-2 0 0,0-5-3 0,-8 9-2 16,2-7-2-16,6-2-1 0,-7 7 1 0,6-5-2 15,1-2 0-15,-10 5-3 0,10-5 1 0,0 0-4 16,0 0 1-16,0 0-1 0,-14-11 3 0,14 11-2 15,-6-7 5-15,1 3-2 0,0 0 6 0,4-2-3 16,-6-3-1-16,6 1 2 0,1 1 1 0,0-5 6 16,0-1-1-16,1 6-3 0,3-8 0 0,-1 4 2 15,-2-8 1-15,4 10 4 0,3-7 5 0,-8 6 2 16,6 1-3-16,-1-2 0 0,1 3 2 0,-3-3-3 16,4 6 2-16,-6-3-2 0,6 2-2 0,-1 3-1 15,-3-2-1-15,-3 5 0 0,5-10-2 0,1 9 1 16,-6 1-1-16,8-2 1 0,-8 2-1 0,0 0 1 0,10-1-1 15,-10 1 3-15,0 0-3 0,0 0-2 0,8 7 2 16,-5-2 1-16,-3 2-5 0,3-4 6 16,0 5-3-16,0-1 3 0,-1 5 0 0,2-2-5 0,1-2 6 15,0 7-3-15,-2-3-1 0,-1 2 0 0,-1 1 0 16,2 1 0-16,1-2 0 0,-3-1 3 0,2 0-3 16,-3-2 2-16,2-4 2 0,0 3-5 0,-2 1 4 15,3-3-3-15,-3 2 0 0,0-3 3 0,1 1-3 16,1-1 0-16,-2-2 0 0,1 1-2 0,-1-6 1 15,4 7 4-15,-4-7-3 0,-4 7 0 0,4-7 2 16,-3 6-1-16,3-6 1 0,0 0-3 0,0 0-3 16,0 0 1-16,0 0 0 0,0 0-1 0,-20-11 1 15,15 7-1-15,3-3 2 0,-1-1 1 0,0 4-2 16,0-3 2-16,-2 0-3 0,2-4 1 0,3 3 3 0,0 1-2 16,0-4 1-16,-3 4 4 0,0 0-1 15,3 0-1-15,0-2 0 0,0 1-1 0,0 2 2 16,6-1-3-16,-6 7 2 0,0-8-1 0,0 8 0 0,0-8 1 15,0 8-3-15,0-6 4 0,0 6-4 0,0-9 0 16,5 2 2-16,-5 7 0 0,6-7 1 16,-3 5-5-16,2-4 3 0,0 2 0 0,-5 4 1 0,6-6-1 15,-6 6 0-15,3-5 1 0,-3 5 1 0,0 0-2 16,10-2-1-16,-10 2-1 0,0 0 2 0,0 0 2 16,14 6-2-16,-11-3 1 0,3 1-1 0,-1 6 2 15,1-8 0-15,-2 5 2 0,2-2 0 0,0 5 0 16,-3-6-1-16,1 3-7 0,-3 0 6 0,1 2 3 15,1-2-2-15,-2 2 1 0,1-2-1 0,0 3 0 16,-2-7 1-16,0 8 4 0,0-4-1 0,0 0-3 16,-2-2-3-16,0 1 2 0,2-6 4 0,-4 8-3 15,2-3 2-15,2-5 0 0,-1 6-1 0,1-6 0 0,0 0 2 16,-4 7-1-16,4-7 3 0,0 0-2 16,0 0 0-16,0 0-3 0,0 0 0 0,0 0 1 15,0 0 0-15,0 0-4 0,0 0 4 0,0 0-1 0,0 0-2 16,0 0-1-16,0 0 1 0,0 0-1 0,0 0 0 15,0 0 0-15,-11-13-3 0,11 13 3 0,0 0-3 16,0-8 5-16,0 8-1 0,0 0 1 16,2-9-3-16,-2 9 0 0,2-7 1 0,1 4-1 0,-3 3 1 15,0 0 1-15,4-8-1 0,-4 8-1 0,7-3-5 16,-7 3 5-16,6-1 1 0,-6 1 0 0,0 0-1 16,6-4 3-16,-6 4-1 0,0 0-1 0,0 0 1 15,10 7-2-15,-10-7 2 0,5 5 0 0,-5-5 1 16,6 8-3-16,-5-4-1 0,3 2 1 0,-4-6 1 15,3 7 1-15,2-2 1 0,-4-2-3 0,1 2 2 16,2-3 0-16,-4-2 2 0,7 7-4 0,-7-7 1 16,0 5 0-16,0-5-1 0,6 4 0 0,-6-4 1 15,0 0 2-15,2 3 0 0,-2-3-2 0,0 0-2 0,0 0 5 16,0 0-1-16,0 0 0 0,0 0-1 16,0 0-4-16,0 0 3 0,0 0 0 0,1-14 0 15,-1 14 2-15,-3-13-2 0,-2 7 1 0,4 1-1 0,-4-1 0 16,2 2 0-16,-2-3 0 0,4-2 0 0,-6 3-2 15,6-1 1-15,-6 6-1 0,3-6 0 0,-1 1 1 16,0 1-1-16,0-2-2 0,-1 4 6 0,6 3-6 16,-8-4 5-16,3 1-3 0,5 3 1 0,-7-5 1 15,3-1-2-15,4 6 2 0,-6-7 0 0,1 2-2 16,5 5 1-16,-8-4 2 0,5-3 0 0,3 7 0 16,-9-8-2-16,7 1 2 0,-4 5-1 0,4-5 0 15,1-2-1-15,-2 4-1 0,-1 0 0 0,1 0 2 16,3 5 3-16,-3-12-1 0,-2 8-3 0,5 4-1 15,-3-7 1-15,3 7 1 0,-3-7-1 0,3 7 1 16,-5-7-3-16,5 7 4 0,0 0-2 0,-3-4 4 16,3 4-3-16,0 0-3 0,-3-6 4 0,3 6-3 15,0 0 0-15,0 0 2 0,0 0-3 0,-8-6 3 0,8 6 0 16,0 0 0-16,0 0 0 0,0 0 3 16,0 0-4-16,0 0 1 0,0 0-2 0,0 0 2 15,-6-2 3-15,6 2-5 0,0 0 3 0,0 0-3 0,0 0 1 16,0-8 0-16,0 8-2 0,0 0 5 0,0 0-2 15,0 0-2-15,-10-4 4 0,10 4 0 0,0 0-1 16,-1-5-1-16,1 5 0 0,0 0 0 0,0 0-1 16,-4-7 0-16,4 7 1 0,0 0-1 0,-9-2-1 15,9 2-2-15,0 0 0 0,0 0-1 0,0 0 4 16,0 0-3-16,0 0 2 0,0 0 3 0,0 0-1 16,0 0-1-16,0 0 0 0,-16 6-1 0,16-6 2 15,0 0 0-15,0 0-1 0,-9 1-1 0,9-1-2 16,0 0 1-16,0 0 2 0,-7 6 2 0,7-6-2 15,-1 3-1-15,1-3 1 0,-7 5 0 0,7 1 0 16,0-6 0-16,-9 5 1 0,9-5 0 0,-5 4-2 16,5-4 4-16,-6 4-5 0,6-4 3 0,-6 2-2 15,6-2 1-15,0 0-1 0,-7 2 2 0,7-2 2 16,0 0-3-16,0 0 3 0,-1 7-5 0,1-7 4 16,0 0 1-16,0 0-2 0,0 0 0 0,0 0 0 15,0 0 1-15,0 0-2 0,-15 0-1 0,15 0 3 0,0 0-2 16,0 0 2-16,-7 4 0 0,7-4 1 0,0 0-4 15,0 0 1-15,0 0-1 0,0 0 1 0,0 0 2 16,0 0-1-16,0 5-3 0,0-5 1 0,0 0 1 16,0 0-1-16,0 0 3 0,0 0 0 0,0 0 2 15,-11 5-6-15,11-5 3 0,0 0 0 0,0 0-2 16,0 0 2-16,0 0-1 0,0 0 1 0,0 0 2 16,-4 2-1-16,4-2-2 0,0 0 0 0,0 0-1 15,-6 9-9-15,6-9-8 0,-5 3-9 0,5-3-17 16,-6 4-20-16,6-4-17 0,-3 3-26 0,-4 0-17 15,7-3-31-15,-6 6-73 0,1-3-134 0,5-3-393 16,-9 7 175-16</inkml:trace>
          <inkml:trace contextRef="#ctx0" brushRef="#br1" timeOffset="2">1842 5620 13 0,'0'0'95'0,"0"0"-12"0,0 0-4 0,0 0 1 15,0 0-8-15,0 0-2 0,0 0-13 0,0 0 0 16,0 0-5-16,0 0-14 0,0 0 3 0,0 0-2 16,0 0-8-16,0 0 1 0,0 0-2 0,0 7-1 0,0-7-1 15,0 0-6-15,0 0 1 0,0 0-1 16,0 0 1-16,0 0 5 0,0 0 0 0,0 0-1 16,0 0-1-16,0 0 3 0,0 0-6 0,0 0 4 0,0 0-3 15,0 0-5-15,0 0 1 0,0 0-4 0,0 0 1 16,0 0 0-16,0 0-7 0,0 7 0 0,0-7-2 15,0 0 7-15,0 5-5 0,0-5-2 0,0 0 10 16,0 7-7-16,0-7 6 0,0 0 3 0,-7 8-6 16,7-8 3-16,-1 4-6 0,1-4 2 0,0 0 0 15,-5 6-5-15,5-6 6 0,0 0-5 0,-5 7 6 16,2-6-2-16,3-1 4 0,-6 7-6 0,6-7 4 16,0 7-7-16,0-7 1 0,0 0 1 0,-2 11-2 0,2-8 1 15,0-3-1-15,0 7 2 0,0-7-1 16,-6 5 0-16,6-5 0 0,0 0-4 0,-2 11 1 15,2-11 3-15,2 8-4 0,-4-5 4 0,2-3-2 0,0 8-2 16,0-8 3-16,0 7-3 0,0-7 3 0,-6 8-2 16,6-8 2-16,0 7-5 0,-5-3 0 0,5 3-4 15,0 0 4-15,0-2 3 0,-1 1 0 0,1-6-6 16,0 12 3-16,0-4 0 0,0-4-9 0,-5 2 9 16,3 0 2-16,1 1-1 0,1-1 1 0,0-6-3 15,0 10 2-15,-5-5-1 0,5-5-9 0,0 7 6 16,0-7-3-16,0 0 3 0,5 11 1 0,-5-11-2 15,0 7 5-15,0-7-4 0,0 5 4 0,0-5 0 16,-5 9-2-16,5-9 0 0,0 7-1 0,5-2 2 16,-5-5 0-16,0 8 2 0,0-8-2 0,0 7-1 15,0-1 1-15,0-6-2 0,0 11 2 0,0-5 2 0,0 1 1 16,0-7-2-16,1 11 1 0,-2-8-4 0,1 4 1 16,0-1 1-16,1 0 5 0,-1-6 0 0,7 10-5 15,-7-5 4-15,0-5 3 0,1 5-5 0,4 0 1 16,-5-5 0-16,0 4-3 0,0-4 6 0,2 7-1 15,-2-7-2-15,4 7 2 0,-2-4-6 0,-2-3 2 16,6 9-2-16,-6-8 1 0,2 5 1 0,-2-6 0 16,5 10 2-16,-4-8-5 0,5 6 3 0,-6-4 0 15,2 3-3-15,3-2-1 0,-5 2-1 0,0-7 3 0,5 6 1 16,-2-3 0-16,-2 1-1 0,-1-4 0 16,5 12-1-16,-5-5 1 0,2-4-1 0,-2-3 3 15,6 5 4-15,-6-5 3 0,0 0-2 0,3 7 1 16,-3-7 3-16,3 6-2 0,-3-6-1 0,2 5-1 15,1-2-1-15,-3-3-3 0,3 6 3 0,-3-6-4 16,6 5 1-16,-6-5 1 0,0 8-3 0,0-8 0 0,0 6 1 16,0-6-3-16,0 5 0 0,0-5 5 0,0 0 1 15,4 7 2-15,-4-7 2 0,0 0 3 0,3 4 0 16,-3-4 0-16,0 0 2 0,0 0-2 0,0 0 3 16,5 7-2-16,-5-7-3 0,0 0 2 0,0 0-2 15,0 0-3-15,0 0 1 0,3 3-2 0,-3-3 1 16,3 5-4-16,-3-5 1 0,3 3-3 0,-3-3 0 15,5 4 1-15,-5-4-3 0,3 4 6 0,-3-4-2 16,0 0 0-16,0 0-5 0,9 3 4 0,-9-3-2 0,0 0 0 16,0 0-3-16,0 0 1 0,0 0 2 15,8 4 1-15,-8-4-3 0,0 0 0 0,0 0 2 16,0 0 0-16,0 0 1 0,3 2-3 0,-3-2 1 0,0 0 1 16,0 0-1-16,0 0 3 0,0 0-3 0,0 0 5 15,0 0 4-15,0 0-4 0,0 0 3 0,0 0-1 16,0 0 0-16,0 0-1 0,0 0-1 0,0 0 2 15,0 0-2-15,0 0-1 0,0 0 0 0,0 0 1 16,0 0-2-16,0 0-1 0,-11-14 1 0,11 14 0 16,0 0 0-16,0 0-1 0,0 0-2 0,-6-6 3 15,6 6 0-15,0 0-2 0,0 0-3 0,0 0 1 16,0 0 0-16,-8-1 2 0,8 1 1 0,-3-4-5 0,3 4 1 16,0 0 1-16,-6-7-1 0,6 7 3 0,0-5 0 15,0 5-2-15,0 0 0 0,-8-5 2 16,8 0-1-16,0 5-2 0,0 0 0 0,-3-10 0 0,3 4 4 15,0 6-4-15,-4-10-1 0,4 4 2 0,0 6 0 16,-3-8 1-16,0 4-2 0,3 4 1 0,-3-11 4 16,3 11-3-16,-5-8-2 0,5 2 0 0,-3-1-1 15,3 7 1-15,-3-12-2 0,3 5 3 0,-3 2 1 16,3 5 4-16,-5-10-3 0,0 2-3 0,5 5 2 16,0 3-3-16,-4-11 4 0,0 8-2 0,3-2-2 15,1 5 2-15,-5-11 0 0,3 8 0 0,2 3 2 16,0 0-2-16,0-11 2 0,-7 10-1 0,7 1-1 15,0 0-1-15,0-9 2 0,0 9-1 0,0 0-3 16,0-7 1-16,-5 1 2 0,3 1-1 0,2 5 3 16,0-9 1-16,-6 2-4 0,6-1 4 0,-2 0-1 0,2 4 1 15,-4-2-2-15,2 0 1 0,2 6-1 0,-5-13 1 16,5 9 2-16,0 4 0 0,0-10-1 0,-1 6 2 16,1 4 1-16,0-8 0 0,0 8-1 0,0-7 3 15,0 7-3-15,0-8 3 0,0-1-3 0,0 9 0 16,0-7 1-16,0 1-2 0,0 6 0 0,-5-11-1 15,5 3 0-15,0 8 3 0,0-7 5 0,0 0 0 16,0 7 5-16,-2-11-6 0,2 6 0 0,0 5 1 16,2-12-2-16,-2 3 0 0,0 9-1 0,-2-8 1 15,4 4-2-15,-2 4 3 0,-2-8 1 0,2 8-3 0,2-13-2 16,3 9-1-16,-5-2-1 0,0 6 1 16,1-9 1-16,-2 2-3 0,1 7 2 0,1-10-4 0,-1 10 2 15,0-7 5-15,5 5-5 0,-5 2-1 0,0-11 1 16,0 11-3-16,0-7 1 0,0 7 1 15,6-5-3-15,-6 5 0 0,0-7 3 0,0 7-4 0,0-7 6 16,0 7-2-16,0 0 3 0,0-7 2 0,0 7 0 16,0 0 1-16,0-7-4 0,0 7 6 0,0-5-7 15,0 5 3-15,2-7-3 0,-2 7 2 0,2-11-4 16,-2 11 0-16,4-7 2 0,-4 4 0 0,0 3 0 16,0 0 2-16,2-10-3 0,-2 10 1 0,0-6-4 0,0 6 3 15,0 0-1-15,5-2 1 0,-5 2 1 16,0-8-1-16,0 8 1 0,4-4-1 0,-4 4-1 15,3-7 2-15,-3 7-2 0,0-5 0 0,0 5 1 0,7-4 0 16,-7 4 2-16,0 0-2 0,1-5 0 0,-1 5 3 16,4-10 1-16,-4 10 3 0,9-6 2 0,-9 3-3 15,0 3-1-15,5-7-2 0,-5 7 3 0,9-5-2 16,-9 1-1-16,0 4 1 0,5-4-1 0,-5 4-1 16,0 0-2-16,9-8 2 0,-9 8-3 0,7-2 0 15,-7 2 1-15,0 0-3 0,0 0 2 0,8-3 0 16,-8 3 2-16,0 0 0 0,0 0-2 0,0 0 0 15,0 0 1-15,0 0-4 0,0 0 0 0,6-2 7 16,-6 2-3-16,0 0-2 0,0 0 1 0,0 0-1 16,0 0-1-16,0 0 2 0,14 2 0 0,-14-2-2 15,0 0 1-15,8 2 1 0,-8-2 0 0,0 0-1 0,0 0 4 16,0 0-4-16,6 3-2 0,-6-3 2 0,0 0-1 16,0 0 2-16,10 2-2 0,-10-2-2 0,5 3 3 15,-5-3 0-15,0 0 0 0,0 0 3 0,6 3-3 16,-6-3 2-16,0 0 4 0,0 0-1 0,9 3-1 15,-9-3 1-15,0 0-3 0,0 0-1 0,0 0 2 16,0 0-2-16,8 1 1 0,-8-1-2 0,0 0 0 16,7 2 2-16,-7-2-1 0,0 0 1 0,0 0 1 15,6 4-3-15,-6-4 3 0,3 3-1 0,-3-3-1 16,0 0 0-16,0 0 0 0,7 3 0 0,-7-3-1 16,0 0 2-16,6 6 1 0,-6-6-4 0,6 4 3 15,-6-4-2-15,0 0 3 0,5 3-4 0,-5-3 0 16,3 4 2-16,-3-4 2 0,5 7-3 0,-5-7 1 15,1 4 1-15,-1-4-3 0,5 8 2 0,-3-5-1 16,-2 5 0-16,0-8 2 0,1 4-3 0,-1-4 1 16,0 6 2-16,0-6-3 0,3 7 2 0,-3-7 4 0,4 6-2 15,-4-6 1-15,0 0 0 0,4 4-2 0,-4-4-1 16,0 0 2-16,4 6 0 0,-1-3-2 16,-3-3 0-16,4 1 0 0,-4-1 2 0,4 6-3 0,-4-6 5 15,0 0-2-15,3 6-1 0,0-2-3 0,-3-4 3 16,1 6-1-16,-1-6-3 0,4 8 4 0,-1-6-3 15,-3-2 1-15,3 7 2 0,-3-7-2 0,3 5 1 16,-3-5 0-16,2 8-2 0,-2-8 1 0,1 4 1 16,-1-4 0-16,2 6-1 0,-2-6 2 0,3 5-1 15,-3-5-1-15,2 7 4 0,-2-7-4 0,1 7 2 16,2-3-2-16,-3-4 3 0,2 7 0 0,-1-1-2 16,-1-6-2-16,0 9 1 0,0-9 2 0,5 4-4 15,-5-4 3-15,-1 7-2 0,2-3-1 0,-1-4 4 0,0 0-1 16,-1 8-1-16,1-8-1 0,0 0 1 15,1 5 0-15,-1-5 1 0,0 7 3 0,0-7-1 16,2 5 0-16,-2-5 2 0,0 8 1 0,0-8-4 0,0 6 1 16,0-6 1-16,0 9 0 0,0-9-3 0,-2 7 2 15,2-7-2-15,0 7 2 0,0-7-4 0,0 5 1 16,0-5 0-16,-1 11 1 0,1-11-2 0,0 3 5 16,0-3-5-16,0 0 2 0,0 8 0 0,-4-1-2 15,4-7 3-15,4 8 0 0,-4-8-3 0,0 0 3 16,-4 3 1-16,4-3-1 0,-1 6 0 0,1-6 1 15,0 12-2-15,0-12-3 0,-2 7 3 0,2-7-1 16,-3 8 2-16,2-3-3 0,1-5-1 0,0 10 3 16,0-10-2-16,-2 7 0 0,-1-4-2 0,3-3 2 0,-3 9 2 15,3-9-2-15,0 8 2 0,0-2 0 16,0-6 2-16,-2 7-3 0,4-2-1 0,-2-5 2 16,-5 9-2-16,3-4 2 0,2-5-2 0,-1 7 3 0,-2-4-4 15,3-3 3-15,0 0-2 0,0 7 3 16,0-7-1-16,0 0-2 0,-2 9-1 0,2-9 1 15,-2 8 4-15,1-4-3 0,-2 0-2 0,3-4 2 0,-2 10 2 16,2-10-1-16,-1 5-2 0,-3-1 1 0,4-4 0 16,-1 7 0-16,1-7-1 0,-2 9 0 0,2-9 1 15,-1 5-2-15,1-5 4 0,-3 8-1 0,3-8 0 16,-2 4-1-16,2-4 1 0,-2 6-5 0,2-6 2 16,0 0 2-16,0 8 2 0,0-8-1 0,-3 7-1 15,3-7 1-15,-1 7-1 0,1-2-1 0,0-5 1 16,0 0 0-16,-7 7 5 0,7-7-5 0,-1 6-1 15,1-6 2-15,0 0 0 0,0 0-2 0,0 0 1 16,0 0-1-16,-2 8-3 0,2-8 7 0,0 0-4 0,-5 0 4 16,5 0-6-16,0 0-1 0,0 0 5 0,0 0 1 15,-3 5-1-15,3-5 0 0,0 0-4 16,0 0 2-16,-6 6 2 0,6-6 0 0,0 0 0 0,0 0-1 16,-6 4-2-16,6-4 4 0,0 0-2 0,-4 8-1 15,4-8 1-15,-1 3 3 0,1-3-1 16,0 0-2-16,-6 4-1 0,6-4 1 0,0 0 0 0,-7 7-2 15,7-7 0-15,0 0 1 0,-5 0 2 0,5 0 2 16,0 0-3-16,0 0 4 0,-6 5-3 0,6-5 0 16,0 0 0-16,0 0 2 0,0 0-2 0,-8 3-1 15,8-3-1-15,0 0 1 0,0 0-3 0,0 0 3 16,0 0 0-16,0 0 0 0,-6 4-3 0,6-4 4 16,0 0-2-16,0 0-1 0,0 0-2 0,0 0 5 0,0 0-3 15,0 0 0-15,0 0 1 0,0 0-1 16,0 0 3-16,0 0 0 0,0 0-2 0,0 0 1 15,0 0 0-15,0 0-3 0,0 0 1 0,-5 6-2 0,5-6 3 16,0 0-1-16,0 0 0 0,0 0-1 0,0 0 3 16,0 0 0-16,0 0 0 0,0 0-2 15,0 0 4-15,0 0-5 0,0 0 0 0,0 0 2 0,0 0-3 16,0 0 2-16,0 0-5 0,0 0 2 0,0 0-2 16,-12-10-1-16,12 10 2 0,0 0 1 0,0 0-3 15,0 0 4-15,-7-6-2 0,7 6-2 0,0 0-1 16,0 0 4-16,0 0-1 0,-1-5 4 0,1 5-4 15,0 0 0-15,-4-5 2 0,4 5-2 0,0 0 3 16,0 0 1-16,0 0 0 0,0 0 0 0,0 0 0 16,-6-6-2-16,6 6 2 0,0 0-3 0,-3-7 4 15,3 7 2-15,-2-5 1 0,2 5-2 0,0 0 0 16,-3-11-2-16,3 11 1 0,0-7 2 0,0 7 1 16,-3-7-2-16,3 7 0 0,0-8-1 0,0 8 2 15,-3-6-1-15,0 0 0 0,1-1 1 0,2 7 0 16,2-7 0-16,-2 7-4 0,0-10 1 0,-2 5-1 0,2 5 1 15,0-7 4-15,0 7 0 0,-3-8 0 0,3 8-2 16,0-7-1-16,0 7-2 0,0-7 6 0,0 7-5 16,-3-7 5-16,0-1 1 0,3 2-2 0,0 6-4 15,0-9 2-15,-3 1-2 0,-1 1 4 0,4 0-1 16,-1 3-1-16,1 4-1 0,1-14 0 0,-1 5-1 16,-1 2 2-16,1-3 0 0,0 1 3 0,1-1-5 15,3 0 1-15,-1 2 0 0,-3-4 2 0,0-1 0 16,3 5 1-16,0-3-1 0,-3-1-1 0,3-2 2 15,2 6-2-15,-2-2 0 0,0-2 0 0,-3 2 0 16,5 1 0-16,-2 1-1 0,-1-2 2 0,2 3-2 16,-4-1 1-16,5 1-2 0,0-1 2 0,-3 5 0 15,-2 3-3-15,3-7 3 0,-3 1-2 0,3 4 1 0,-3 2 1 16,3-7 3-16,-3 7-4 0,8-5 5 0,-8 5-1 16,1-6 2-16,-1 6 1 0,0 0-2 0,8-7-1 15,-8 2 1-15,0 5-4 0,5-7 4 0,-5 7 2 16,8-5-2-16,-8 5-2 0,3-3 0 0,-3 3-3 15,0 0 2-15,7-4 1 0,-7 4-4 0,0 0 3 16,0 0-2-16,4-3 1 0,-4 3 1 0,0 0 0 16,0 0-3-16,0 0 4 0,0 0-5 0,3 14 4 15,-3-6-2-15,4-1 1 0,-4 4 0 0,0 2 3 16,1 1-1-16,-6 0-3 0,4 1 0 0,-1 2 2 16,-2-1 1-16,0-1 0 0,4 0-1 0,-3 4-1 15,-2-4 2-15,1-2-3 0,4 4-4 0,-5-3 5 16,0-6 3-16,5 3-5 0,-3-2 1 0,0 0 3 0,-2 1 0 15,2-2 0-15,0 0 1 0,0 1-2 16,0-3 2-16,-4 0-3 0,7-6 2 0,-1 5-1 16,-3 0 2-16,4-5-4 0,-4 4 3 0,4-4-2 0,-5 5 1 15,5-5 2-15,0 0-4 0,0 0 2 0,0 0 1 16,0 0-2-16,-14-14-2 0,9 10 1 16,5-4 0-16,0-3 2 0,0-3-2 0,0 1 0 0,0-1 1 15,0-4 2-15,3 3-2 0,-3-7-1 0,0 4 2 16,0 2 1-16,2-1-2 0,1 2-2 0,-3 1-3 15,0 4 5-15,0-3-2 0,3 5-1 0,-6-1 6 16,6 0-3-16,0 2 2 0,-3 3-3 0,0-2 2 16,0 6-3-16,0-8 0 0,0 8-1 0,5-5 3 15,-5 5-2-15,3-5 0 0,-3 5 0 0,10 0 1 16,-10 0-2-16,0 0 4 0,0 0-4 0,14 5 2 16,-11 0 1-16,5-3 0 0,-5 4-2 0,0 0-1 15,2-2 5-15,0 6-5 0,-4-2 1 0,2 3 2 0,1 2 2 16,-3-3 1-16,-1 4 0 0,0 0-3 0,3 1 0 15,-3 0 0-15,2 3-3 0,-2-4 3 16,-5 5-1-16,5-2 0 0,-3-3 3 0,1 4 1 0,-2-4-5 16,2-1 5-16,-3 3 1 0,2 0-3 0,0-8-1 15,1 2 1-15,-2 2 0 0,-1-5-2 0,5 0 2 16,-6 3-1-16,3-1 4 0,1-5-3 0,-3-1 1 16,0 2 0-16,5-5-2 0,0 0 2 0,0 0-1 15,0 0-3-15,0 0 1 0,-9-12 1 0,9 3 0 16,-2-3 2-16,-1 0-4 0,3-6 4 0,0 3-4 15,0-4 1-15,0 1 3 0,3 2-2 0,-3-1 0 16,-3 1-2-16,3 2 4 0,3-4 0 0,2 4-4 16,-3-5 4-16,-2 5-5 0,4-5 3 0,0 5-6 15,2 0 5-15,-4 4 2 0,1-2-1 0,0 2 3 16,0 2-4-16,0-1 2 0,2 2-1 0,-2-1-2 16,0 0 0-16,-3-2 3 0,5 4 0 0,-2 2-3 0,-1-2-1 15,2 1 2-15,-4 5-2 0,0-8 2 0,0 8 0 16,0 0 0-16,4-6-2 0,-4 6 3 0,0 0 0 15,0 0-1-15,14 11 2 0,-13-1-2 0,3-3 2 16,-3 4-7-16,5 2 6 0,-1 3 1 0,-2 1-3 16,-1 0 1-16,3-2 1 0,-4 4 1 0,4-3-2 15,-7 3 3-15,2 2-3 0,0-2 2 0,-3-1-1 16,2-3 0-16,-1 2 3 0,-3-4 0 0,4 1 0 16,-4-2-1-16,3-4-1 0,-2 0 2 0,2-1-2 15,-4-1 0-15,0 1 2 0,6-7-1 0,-10 3 2 16,10-3-1-16,-11 0 0 0,11 0-2 0,-11-10 2 15,3 5-3-15,-1-2 2 0,2-2 0 0,-1-4 1 16,2 1-1-16,1-2 1 0,2 0 1 0,0 0 0 0,3-5 0 16,-5 1-3-16,2 3-1 0,3-3 1 0,0-1 1 15,0 7-3-15,0-6 1 0,0 5 0 16,3 0 0-16,-1 3 0 0,1 1 2 0,-3-2 0 0,3 3-1 16,-3 1-1-16,3-4-1 0,-3 4 3 0,3 2-4 15,-3-1 3-15,0 6-5 0,2-8 3 0,-2 8 3 16,0-8-7-16,0 8 2 0,0 0 0 0,0 0 0 15,5-6-1-15,-5 6 1 0,0 0 1 0,0 0 0 16,0 0 0-16,4 19 1 0,-4-10-1 0,0 0-1 16,0 1 4-16,5 4-4 0,-5 2-1 0,0-1 7 15,5 2-2-15,-3-1-3 0,1 0 2 0,-3 1-1 16,0-2 0-16,0 3-2 0,-3-4 3 0,3 3 3 16,-2-7-3-16,2 1 3 0,-5 0 0 0,5-1-1 0,-5 2-2 15,2-5 0-15,0 2 1 0,-5-1 1 16,5-1-1-16,-3-4 2 0,1 1-4 0,-1-1 1 15,-2 1 3-15,8-4 1 0,-13 2-1 0,5-2 2 0,8 0-3 16,-14-7-1-16,8 1 0 0,-2 2 1 0,1-7 2 16,1 3-5-16,0-3 2 0,4 1-1 0,-2-1 2 15,4 0 2-15,-4-2-2 0,4 0-1 0,0-2 2 16,0 3-3-16,0-6 2 0,2 9-2 0,-2-8 2 16,2 10-4-16,2-4 3 0,-2-1 0 0,3 2 0 15,-4-1 0-15,5 4 0 0,-4 2 0 0,3-6-1 16,-5 6 1-16,8-1 1 0,-8-1-5 0,6 4 1 15,-6 3 1-15,5-6 4 0,-5 6-3 0,3-7-3 16,-3 7 1-16,3-2 2 0,-3 2-2 0,0 0-2 16,0 0 3-16,8 10 1 0,-5-5-1 0,3 1-1 15,-6 2 1-15,4 3-1 0,-1-2 0 0,-2 0 0 16,3 6 2-16,-1 0 2 0,-3 1-2 0,0-3-1 0,3 4 2 16,0 0 1-16,-3-6-1 0,0 8 1 0,0-1-2 15,0-4 4-15,-3 0 0 0,0-2-2 16,3-1 2-16,-3-3-3 0,-2 4 4 0,2-3-4 0,-1-1-2 15,1 2 3-15,-3-3 0 0,1-1 0 0,2-3 4 16,-3 2 2-16,1-2 0 0,-1-1-4 0,6-2 2 16,0 0-3-16,0 0-1 0,-22-10-1 0,17 3 3 15,3-2 0-15,-4 2-1 0,4-4-1 0,-4 2 1 16,6-3-1-16,-6 4-2 0,6-3 1 0,-5-4-2 16,5 4 3-16,0-1-3 0,0-1 2 0,5-1 0 15,-4-1-3-15,4-1-1 0,-3 1 3 0,-2 1-2 16,4 4 4-16,-2 0-4 0,4-4 1 0,1 2-2 15,-6 2 6-15,2 3-3 0,0 0 1 0,-1 3 0 16,3-5-2-16,-4 3 3 0,6 2-5 0,-7-2 3 16,1 0 0-16,-1 6-3 0,5-6 1 0,-5 6 3 15,5-3-5-15,-5 3 1 0,0 0 5 0,0 0-3 16,0 0-1-16,0 0 2 0,14 10 0 0,-14-2 1 0,0-1-1 16,6 3-3-16,-3-1 2 0,-3-1 0 15,0 5 3-15,7-3-2 0,-6 3 2 0,-1 2-2 0,0-7 2 16,4 3-2-16,-8 1 2 0,4-2 2 0,-1 5-4 15,1-8 1-15,-3 4-3 0,-1-3 3 0,4-1 1 16,-3 0 0-16,3-2 4 0,-6 1-5 0,6-2-3 16,-5 0 1-16,5-4 1 0,0 0-3 0,-9 2 7 15,9-2-2-15,0 0-2 0,-18-9 1 0,17 5 3 16,-6-2-2-16,0 0-2 0,2-1 4 0,3 0-2 16,-4-6-2-16,4 6 0 0,2-10 0 0,0 6-3 15,0-5 4-15,0 5 1 0,2 1-4 0,4-6 2 16,1 4-2-16,-6-4 2 0,5 4-1 0,-6-4 1 0,2 6 2 15,3-4-5-15,0 3 5 0,-2 4-4 16,-2-3 5-16,4 3-2 0,-3 0-2 0,1 0 1 16,0 2-2-16,0-1 1 0,-3 6-2 0,3-7 1 0,-3 7 2 15,0 0-2-15,2-4-3 0,1 0 1 16,-3 4 3-16,0 0-1 0,0 0 1 0,0 0-1 0,0 0-2 16,0 0 5-16,9 14-2 0,-2-4 2 0,-7-1 0 15,1-1-1-15,3 7-1 0,-1-5 1 0,-3 6 0 16,0-7 1-16,0 6-2 0,0-4 2 0,0 3 1 15,0 0-2-15,0 1 2 0,-3 3 1 0,-1-6-4 16,3 2 3-16,-2 0 2 0,-1-3-3 0,-2-4 2 16,3 5 0-16,0-5-1 0,1 0-2 0,-4-2-3 15,0-2 5-15,-1 6 2 0,6-6-1 0,1-3-2 16,-13 4 2-16,13-4-3 0,-9 0 2 0,9 0 3 16,-11-5-3-16,7-2 2 0,-2 0 2 0,1-1-4 15,4 1 1-15,1-4-2 0,0-1 4 0,0-2-1 0,1-4-2 16,-1 4 6-16,7-2 0 0,-1-1-1 0,0 0 0 15,2 3 0-15,0-1-3 0,-2 1 2 16,1-1-6-16,-1 6-2 0,-1 2 4 0,-2-3-1 0,3 2 1 16,-1 4-3-16,4-2 5 0,-2 2-4 0,-6 1 2 15,-1 3-7-15,10-5 1 0,-10 5-2 0,8-7 2 16,-8 7 0-16,0 0 3 0,0 0-3 0,14 3 2 16,-14-3-1-16,6 5 3 0,-6-5 3 0,3 10-5 15,1-3-1-15,-3-3 2 0,4 7 1 0,-5-4 0 16,2 1 2-16,-2 3-5 0,-2 1 3 0,2-1-1 15,-5 5 3-15,5 0-3 0,-1-1 5 0,-3 0-4 16,1 1 1-16,0 0 0 0,-2 0 1 0,-1 2-1 16,0-4-2-16,1 3 6 0,-1-1-3 0,-2 0-1 0,5-4 4 15,-1-2-1-15,-5 1-1 0,1 1 0 16,5-5-3-16,-3 1 1 0,-1-4 4 0,6 2 1 16,-6-3-6-16,7-3-2 0,-8 5 5 0,8-5-1 0,0 0 0 15,-7 0 2-15,7 0-3 0,-11-11-1 0,9 6 5 16,0-4-4-16,-2 1 5 0,4-4-2 0,0 1-2 15,0 1-4-15,0-5 4 0,0 5-1 0,4-6-4 16,-2 2 8-16,4-1-4 0,-4-3 2 0,4 5-1 16,0-4 1-16,1 9-3 0,-2-4 5 0,-1 1-5 15,1 3 4-15,0-1-4 0,-2 1 2 0,3 1-2 16,-1 1 1-16,1 0-3 0,-3 1 0 0,4 0 5 16,-6 1-5-16,-1 4 4 0,10-7 1 0,-4 6-3 15,-1-4 0-15,-5 5-2 0,0 0 3 0,0 0 0 16,14 1 1-16,-14-1 1 0,6 11-2 0,-2-7-3 15,2 6 6-15,-4-1-3 0,1 3 1 0,-3 4-2 16,6 3 0-16,-6-2 0 0,3 2 5 0,-1-2-4 16,-2 6-2-16,-2 5 1 0,2-3 0 0,-3 2 1 15,3-1 1-15,0 3-4 0,0-3 2 0,-3 0-2 16,0-8 4-16,-2 1 0 0,0-3 0 0,0-6-1 0,5 2 4 16,-3-2-4-16,0-3 2 0,0-2-3 0,-2-2 3 15,-1 4-3-15,1-6 2 0,5-1 0 0,0 0-4 16,-17-8 2-16,10 1 2 0,-2-4-1 0,6 3 1 15,-2-10 2-15,-1-1-2 0,-4 4 3 0,9-2-2 16,-7-2-1-16,3 2 0 0,3-2 0 0,2 1-1 16,-3 2 3-16,0-1-2 0,3 3 1 0,0-1-6 15,0 4 7-15,6-3-6 0,-6 3 7 0,2-3-4 16,-2 1-1-16,5 3-1 0,-4-5 2 0,-1 0-1 16,4 4 0-16,-1-3-4 0,3 3-3 0,-6 3 1 15,5-3 2-15,-5 1-2 0,3 2 0 0,0 0 2 16,0-1 0-16,-1 0 1 0,1 1 1 0,-3 1-5 15,0-2 4-15,6 2 4 0,-3 1-3 0,1 3 2 0,-4 3-3 16,3-8 4-16,-3 8-5 0,1-4 2 0,-1 4-3 16,0 0 2-16,0 0 4 0,0 0-1 15,18 7-2-15,-15-2 1 0,3 1 2 0,2-2-3 0,-2 6 2 16,-1-3 0-16,0 2 3 0,0 6-3 0,1 0 1 16,2 0 0-16,-2-1 5 0,-1 3-8 0,0 0 2 15,-1 5 3-15,-2-11 1 0,1 7-1 0,2 4 1 16,-5-6-1-16,0-2 4 0,-2 1-1 0,4-1-4 15,-4 1 3-15,2-3-1 0,-3-3 2 0,0-1-1 16,1 0 3-16,2 0-4 0,0-4-2 0,-3 2 1 16,3-6 3-16,-3 8-3 0,-2-4 0 0,5-4 1 15,-6 5-3-15,6-5-1 0,0 0 3 0,-11 0 3 16,11 0-2-16,0 0 0 0,-21-7-1 0,17 4-2 0,-1-4 1 16,-6 0-5-16,3 0 2 0,2-2-1 0,-1-4 0 15,3 0 2-15,-3-1 0 0,-4 1-3 16,5-2 1-16,0-1 1 0,-2 2-2 0,5-5 0 0,3 1-1 15,-5-1-1-15,5 4 2 0,-5-2 1 0,3 4 0 16,2-3-1-16,7 6 3 0,-7 0-7 0,1-1 5 16,6 3 1-16,-6-2 0 0,4 6 1 0,0-3-1 15,1 1-1-15,-3 0-1 0,2 1 10 0,-5 5-11 16,9-3 3-16,-2-1-4 0,1 1 7 0,-8 3 0 16,9-3-1-16,-9 3-2 0,14 3 2 0,-14-3-6 15,11 1 5-15,-6 1-3 0,-5-2 0 0,16 5 3 16,-8-1 7-16,-2 3-5 0,-1-4-3 0,4 5 4 15,-4 0-1-15,0 2 5 0,0 2-1 0,-1-1-1 0,3 5 1 16,-3 0-3-16,-2-3-1 0,3 4 3 16,-4-2-3-16,1 1 0 0,-4-2 7 0,1 4-6 15,-1-2 1-15,2-2-1 0,-3 1-2 0,0 2 1 0,-2-5-4 16,0 3 5-16,1-7 2 0,-1 6-2 0,-1-5-1 16,-2 0 1-16,-2 1 0 0,4-5-1 0,-2 0 2 15,-1-1-5-15,2-2-1 0,-2-1 4 0,-1 2-5 16,-1-3 0-16,11 0-6 0,-17-6 3 0,7 1 3 15,1-1-3-15,1 0 3 0,0-7 0 0,-1 3-3 16,-1-3 4-16,2-2 2 0,7-1 0 0,-4 2 0 16,3-3 0-16,2 1 3 0,0-3 0 0,2-2-2 15,3 3 4-15,-1-8 1 0,-1 10 1 0,4 1-7 16,-6 1 1-16,3 3 1 0,0 0 0 0,3 4-2 16,-1-1 1-16,-3 1 0 0,0-1-2 0,2 4 1 15,1-2-3-15,-3 0 3 0,4 4 0 0,-2-3 1 16,-5 5-1-16,9-2-2 0,-9 2 0 0,0 0 4 0,14 3-1 15,-9 2-1-15,1 1 0 0,1 1 0 16,4 1 2-16,-5 3-7 0,-1-4 6 0,1 1-2 16,0 5 1-16,2-1 3 0,-3 4 2 0,1-1 1 0,1-5 1 15,-4 5-3-15,3 3 2 0,-4-4 2 16,1 2-4-16,-2-6 1 0,4 6-2 0,-3-2 1 0,-1 1-1 16,-1-4 1-16,2 3-2 0,-2-5-1 0,0 2 3 15,0-3 1-15,0 2-3 0,-2-2 1 0,2 2-5 16,-3-2 4-16,-2 0 9 0,1-1-6 0,2 1-4 15,-3-1 7-15,2-3-8 0,3-4 0 0,-8 3-2 16,2-2-6-16,6-1 1 0,0 0-4 0,-21-3 1 16,21 3 3-16,-15-5-4 0,5-2 1 0,2-5-2 15,0 5 3-15,-1-7 0 0,-2-1 1 0,5-1 0 16,1-1 1-16,-8-6 2 0,7 5-1 0,1-5 4 16,5 2-1-16,0 3 6 0,3-9 3 0,-3 2 1 15,0 6 2-15,5 1-3 0,-2 3 3 0,3-1 2 0,1-2-5 16,-6 3-2-16,6-1 3 0,-1 2-1 15,-1 4-3-15,-2-1 2 0,3 3-4 0,-3-1 2 16,2 2 1-16,1 0-2 0,-6 1-1 0,5 1 0 0,0-3 2 16,-5 8-7-16,5-7 7 0,-2 6-2 0,-3 1 0 15,6-5 0-15,-6 5-1 0,0 0-2 0,0 0 1 16,0 0 0-16,19 6-1 0,-16-5 4 0,2 5 2 16,1 2-7-16,1 0 3 0,-3 0 1 0,7 6-2 15,-3-2 1-15,-1 2 0 0,-1 0 4 0,0 3-8 16,1-3 5-16,-3 4 1 0,1-6-1 0,0 6 3 15,0-4 0-15,-1 5 3 0,-4-7-4 0,2 6 5 16,-2-7-10-16,0 5 4 0,0-8-4 0,-3 9 7 16,0-8-6-16,-1 3 4 0,0-4 1 0,2 0 0 0,-4-1-4 15,3 0 2-15,-4-4 4 0,1 2-2 16,-2-2 0-16,2 0-1 0,6-3 0 0,-18 0-2 16,18 0 2-16,-14-4 0 0,9 2 1 0,-6-3-2 0,5 2 2 15,0-6-2-15,-2 4-2 0,2 0 0 0,-1-2-7 16,2-3 9-16,2-2 0 0,0 4-3 0,0-5 0 15,1 5 1-15,-1-7 0 0,3 4 1 0,0-2 1 16,0-3-2-16,0 3-1 0,0 0 2 0,3 3-1 16,-1 0 2-16,1 1-1 0,-3 0-1 0,2 2 1 15,-2-1-3-15,0 1 5 0,1-1-4 0,2 1 1 16,-3 7-3-16,4-8-1 0,-4 8 4 0,1-4-6 16,-1-2 3-16,0 6 3 0,7-3 1 0,-7 3-4 15,0 0 7-15,9-1-5 0,-9 1 4 0,0 0-7 16,14 7 4-16,-11-4 12 0,4 2-15 0,-1 2 0 15,2 4 0-15,0 0 3 0,-3-1 3 0,2 4-1 16,0 2-2-16,-4-4 4 0,6 3-11 0,-4 1 8 0,0-2-1 16,0 4 0-16,-2-3 5 0,-2-2-3 0,3 7 0 15,-4-4-2-15,0 2 1 0,-4-3 0 16,3 1-3-16,1 1 4 0,-2-1-1 0,1 0 0 0,-4 0 1 16,-1-4 0-16,2 4-2 0,0-3-1 0,-1-6 1 15,3 4-5-15,-4 3 4 0,-2-6 1 0,3 3-7 16,1-4 3-16,-6-1 2 0,7 6-3 0,-3-8 5 15,-4-3-4-15,5 2-3 0,5-3 4 0,-15 0 0 16,15 0-5-16,-15-4 4 0,9-3-4 0,-2-4 2 16,-6 0 0-16,8-3 0 0,-2 1 1 0,-2-7-1 15,1 4 0-15,1-8-1 0,0 5 1 0,3-4 6 16,4 0-5-16,-2 4 5 0,-1 0 0 0,3-1-3 16,1 1 2-16,0 4-6 0,0 1 8 0,0 2-2 15,0-1-1-15,5-4 2 0,-5 6-4 0,3 0 1 16,-2 1 1-16,4 2 4 0,-5 1-1 0,0-1-1 15,2 2-1-15,1 1 3 0,0 1-4 0,-3 4-1 0,0-9 3 16,0 9 0-16,6-5 0 0,-6 5 0 0,0-5 0 16,0 5 0-16,0 0-3 0,2-5 3 15,-2 5-1-15,0 0 2 0,0 0-4 0,0 0 2 0,0 0 1 16,0 0-1-16,19 8-4 0,-14-6 5 0,-2 7 0 16,3-2 3-16,2 2 1 0,3 3-1 0,-6-3-7 15,3 4 5-15,-2 1-3 0,-1-2 5 0,1 5 1 16,2-5-5-16,-2 2 3 0,-1-1 0 0,0 0-2 15,-1-5-1-15,0 4 3 0,-3-2-1 0,2-3 2 16,-3 1-4-16,0-1 1 0,0 0 2 0,-3 4-2 16,2-6 2-16,2 2-1 0,-4-4 5 0,3-3-3 15,-8 5-2-15,0-2 1 0,8-3 0 0,-11 3-4 16,11-3 2-16,-14-6-3 0,4 5 3 0,4-5 3 0,-5-2-4 16,5 0 0-16,-2 0 1 0,2-4-7 15,1 3 4-15,-8-3 6 0,5-2-6 0,-1-4 1 16,4 3 2-16,0-4-2 0,4 0 1 0,-2 1 0 0,-1-1 2 15,4 1 8-15,0-8-4 0,4 8 0 16,-4-1-4-16,3 1 1 0,3-1-3 0,-4 4 5 16,4 1-4-16,-6 3 3 0,3-2-1 0,0 5 1 0,-3 2 2 15,2-4-2-15,1 6-2 0,-3-2-1 0,0 6 0 16,6-5 0-16,-6 5 0 0,3-4 0 0,4 0-3 16,-7 4 2-16,0 0-1 0,0 0 3 0,0 0 1 15,19 11-2-15,-13-7 1 0,-3 4-1 0,2 0 3 16,4 0-2-16,-4-1-1 0,5 6 1 0,-4-1-1 15,3 2 1-15,-4-3-2 0,3 4-3 0,0-4 3 16,-5-3 8-16,0 4-4 0,4 1 0 0,-4-1 0 16,2 2 5-16,-4-6 2 0,1 3-5 0,-2-2-1 15,3 0-2-15,-3 1 6 0,0 0-5 0,-5-4 0 0,4 1 0 16,-3-2 0-16,1 6-3 0,-1-8 6 0,0 2-2 16,-2 2-4-16,0-4 3 0,-4 0-2 0,10-3 5 15,-14 0-5-15,5 0 0 0,9 0 0 0,-18-3 2 16,10-5-4-16,-3 1 0 0,2 4 2 0,1-1 0 15,1-4-3-15,-2 1-4 0,4-1 7 0,-1 1 2 16,0 0-4-16,4-1-2 0,2-1 4 0,-5 2-4 16,4-2 0-16,-2 1 6 0,-1 1-3 0,8-1-6 15,-4-2 2-15,3 5 6 0,-3-6-3 0,1 8 1 16,4-6-1-16,-3 0-1 0,1 2 1 0,0 2-2 16,0-3 11-16,2 4-14 0,-5 4 3 0,0 0 0 15,12-3 2-15,-12 3 5 0,12 7 4 0,-6 1-7 16,0-1 2-16,2 1 6 0,-2 3-6 0,2 2-1 0,0 2 3 15,-1-2 0-15,-1-1 1 0,-3 4 0 16,2-4-1-16,-1 0 7 0,-2 0-13 0,-2-3 10 16,0 2-3-16,0-3 3 0,0-3-1 0,0 6-3 0,0-4-2 15,0-7 5-15,-3 8-3 0,0-2 2 0,-2-1 2 16,5-5-3-16,-9 6-2 0,1-5-4 16,1 1-5-16,7-2-4 0,-17 0-5 0,17 0-3 0,-14-3-9 15,6-3-7-15,-2 5-9 0,1-2-6 0,1-3-9 16,8 6-13-16,-14-6-20 0,14 6-31 0,-8 0-36 15,8 0-32-15,0 0-47 0,0 0-226 0,0 0-500 16,0 0 222-16</inkml:trace>
        </inkml:traceGroup>
      </inkml:traceGroup>
    </inkml:traceGroup>
  </inkml:traceGroup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dev"/>
          <inkml:channel name="T" type="integer" max="2.14748E9" units="dev"/>
        </inkml:traceFormat>
        <inkml:channelProperties>
          <inkml:channelProperty channel="X" name="resolution" value="1290.03943" units="1/cm"/>
          <inkml:channelProperty channel="Y" name="resolution" value="2064.713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3-11-29T08:39:44.664"/>
    </inkml:context>
    <inkml:brush xml:id="br0">
      <inkml:brushProperty name="width" value="0.13333" units="cm"/>
      <inkml:brushProperty name="height" value="0.13333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159E9B62-588B-48FC-A3F4-5C66C6B38AB9}" emma:medium="tactile" emma:mode="ink">
          <msink:context xmlns:msink="http://schemas.microsoft.com/ink/2010/main" type="inkDrawing" rotatedBoundingBox="15123,10376 18423,5336 18542,5414 15241,10453" semanticType="underline" shapeName="Other">
            <msink:sourceLink direction="with" ref="{CE8EC916-D030-41B0-9B92-79131822C425}"/>
          </msink:context>
        </emma:interpretation>
      </emma:emma>
    </inkml:annotationXML>
    <inkml:trace contextRef="#ctx0" brushRef="#br0">2488-3270 76 0,'0'0'88'15,"0"0"-5"-15,0 0-7 0,0 0-14 0,0 0 1 16,0 0-10-16,0 0-1 0,0 0-3 0,0 0-2 16,0 0 5-16,0 0-3 0,0 0 0 0,0 0 3 0,0 0-5 15,0 0 3-15,0 0-5 0,0 0 5 16,-3-8 0-16,3 8-7 0,0 0 3 0,0 0 5 16,0 0-3-16,0-7 2 0,0 7-5 0,0 0-2 15,0 0-6-15,0 0-2 0,0 0-3 0,0 0-6 0,0 0-3 16,0 0 0-16,0 0-5 0,0 0-3 0,0 0-1 15,0 0-4-15,0 0 1 0,0 0 2 16,0 0 0-16,0 0-4 0,0 0 3 0,0 0-6 0,0 0 5 16,0 0-5-16,0 0 7 0,0 0-3 0,0 0 7 15,0 0-3-15,0 0 4 0,0 0 0 0,-12 16 2 16,12-16 1-16,0 0-4 0,0 0 4 0,0 0-4 16,-3 5-1-16,3-5 4 0,0 0-13 0,-3 7 10 15,3-7-3-15,-3 4-1 0,3-4-1 0,-6 7-3 16,4-3 1-16,2-4 0 0,-6 9-2 0,6-9 0 15,-7 7-1-15,4-1 2 0,0-3-5 0,3-3 1 16,-5 7 4-16,2-3-4 0,0 2 0 0,3-6 3 16,-5 6 0-16,5-6-2 0,-6 4 2 0,6-4 1 15,-3 8-2-15,0-1 2 0,1-5-3 0,2-2 2 16,-6 7-3-16,1-1-1 0,5-6 2 0,-3 7 1 16,3-7-4-16,-6 6-1 0,6-1 2 0,0-5 2 15,-7 7-4-15,4-2 4 0,0-1-2 0,1 3 0 16,2-7-3-16,-6 7 0 0,6-4-2 0,0-3 6 0,-5 7-6 15,4-2 4-15,1-5-11 0,-2 9 11 0,-3-4 0 16,4-1-3-16,1-4 3 0,-5 11-1 16,3-7-2-16,2-4 0 0,-6 7 4 0,5-3-3 0,1-4 0 15,-5 11-5-15,3-6 5 0,-3-2 3 0,4 3-4 16,-4-1 4-16,4 3-3 0,-6-6 2 16,4 3 3-16,0 2 0 0,0 3-2 0,0-2 0 15,-1-3-1-15,-2 2 1 0,5-1-1 0,-4-3 0 0,2 2 3 16,0 1 0-16,1 2-3 0,0-1 1 0,-1 0 2 15,2-2-1-15,-1 1-3 0,0 0 0 0,2-6 4 16,-6 10-2-16,1-2 4 0,-1-1 0 0,3 0-4 16,0-3 6-16,-4 1-7 0,6 2-3 0,-2 0 8 15,-2-4-3-15,0 6 0 0,2-6 1 0,-2 6 1 16,2-4-2-16,0 3-1 0,-2 0-2 0,2-1 4 16,0 0-2-16,-2-2-1 0,2 1-2 0,-3 1 3 15,6-6 0-15,-3 5-1 0,-4 1-1 0,7-7-3 16,0 12 1-16,-1-8 2 0,-3-1 1 0,0 5-5 15,2-4 6-15,-3 3 0 0,2-2-7 0,-3-2 6 16,6 4 0-16,0-7 0 0,-5 13-3 0,2-8-1 16,-3 2 1-16,6 0 0 0,-8-2 2 0,8-5-1 15,-3 12 4-15,-1-9-4 0,-2 2-1 0,3 3-3 0,0-6-1 16,1 5-2-16,-1 0 5 0,0-2 3 16,3 1-1-16,-8 1 3 0,3 0 0 0,4-2 1 15,-2 2-1-15,-1-3 4 0,3 0-4 0,-4 3 1 16,0-3 0-16,1 3-2 0,-3-2 2 0,3 1 4 0,2 1 0 15,0-1 1-15,-2-4-1 0,4-2-3 0,-7 11 2 16,6-6-2-16,1 1 0 0,-7-2 0 16,6 7-1-16,-4-4 3 0,3-2-4 0,-4 2-1 0,5 2 0 15,-6-4 1-15,3 3-1 0,0 0 2 0,0 1-3 16,-3-4 0-16,4 5 2 0,-2-3 0 0,1 2-2 16,0-2 0-16,0 0 1 0,1-2-2 0,-2 1 2 15,0 2-2-15,4-1 1 0,-3-2-5 0,1 1 7 16,0 1-2-16,0-1 0 0,1 0-2 0,2-6 3 15,-1 11-2-15,-4-7 0 0,3 0 0 0,-2 3 3 16,0 0-5-16,0 0 0 0,1-2 1 0,-1 1 0 16,4-6 1-16,-6 7 1 0,5 1-2 0,-1-1 2 15,0 1-2-15,-2-5 2 0,-1 2-1 0,3 3 4 16,1-2-9-16,1-6 7 0,-2 8 2 0,-3-5-2 16,4 4 0-16,-2-2 0 0,-2 3 0 0,5-2 2 15,-6 1-1-15,2-2 0 0,4-5-1 0,-4 15-1 16,1-9 1-16,-1-1-1 0,0 2 1 0,-1 4-1 15,0-4-2-15,0-1 0 0,1 0 0 0,2 1 3 0,-1 0 3 16,-3-2-1-16,6 4-3 0,-8-3-1 0,5 1 2 16,-1-1 0-16,1 1 2 0,0 2-3 0,1-2 2 15,-1 0-1-15,0-3 1 0,0 5-3 0,-2-2-3 16,5 0 2-16,-6 2 1 0,3-4 0 0,0 1 0 16,-1 1 0-16,0 0 1 0,1 2-3 0,-1-2 5 15,-2 1 0-15,4 3-3 0,-4-3 0 0,3-1 1 16,-2 0 0-16,-1 1 1 0,1-1 0 0,2 0-4 15,-2-1 1-15,4 0 2 0,-4-1-2 0,3 1 2 16,-2-3 0-16,2 4-1 0,0-1-1 0,-2 1-2 16,2-3 4-16,-4 2 0 0,1-2-1 0,2 2 0 15,-2-1 0-15,4 0 1 0,-4 2-2 0,2-1 1 16,-4 1-1-16,6-1-1 0,-4 0-1 0,3 1 2 16,-2-2 0-16,-1 4 1 0,2-3 0 0,1 0-1 15,-4-2-1-15,3 4 1 0,0-1 0 0,1 0 2 16,-3-5-5-16,1 7 5 0,2-1-1 0,-1-1-4 15,-2 0 4-15,0-2 1 0,4 2-1 0,1-7-1 16,-7 9-1-16,4-2 1 0,-1 2 1 0,0 1 0 0,0-3 0 16,2 0 0-16,-3-1 0 0,1-1-1 15,0 2 1-15,0 1 1 0,-3-1-4 0,4 0 4 16,-2 0-2-16,2 0 0 0,-1 2 0 0,0-2 2 16,-2 0-2-16,3 0 2 0,-2-3 0 0,2 4-1 0,0-2 1 15,-2-2 0-15,4 0 2 0,-4 3-3 0,2 5-2 16,-1-9-2-16,1 4 8 0,-5 4-5 0,2-3-2 15,3-3 2-15,-2 5 0 0,-1-1 2 0,-2 0 0 16,5-1-3-16,-7 1 0 0,4 0 3 0,1-2 2 16,-1 3-4-16,1-2 3 0,-1 0-3 0,0-1-1 15,-1 1 2-15,6 0-7 0,-7 0 8 0,1 1-3 16,1 0 2-16,-2 0 0 0,3 1 2 0,4-3-5 16,-7 2 4-16,2-2 1 0,1-2-4 0,-1 7 4 15,2-5-4-15,-2-1 5 0,0 2-3 0,1 3 2 16,-4-1-1-16,2-1 1 0,1 2 0 0,0-3-1 15,-1-1 1-15,3 2 2 0,-1-4-2 0,-2 4-6 16,4-2 7-16,-1 1-2 0,-3-2-2 0,4 1 3 16,-3-2 0-16,1 2 4 0,0-2-6 0,2 2 0 0,-3 0 2 15,1 0-1-15,2-1 1 0,-3 0 1 16,1 1-1-16,0-1-4 0,5-2 3 0,-5 4-2 16,1-1 1-16,-1 1-2 0,-1-1 6 0,1 1-4 15,-2 1 2-15,1 4 1 0,0-6 0 0,1 0-2 0,-1 5 2 16,-2-5-1-16,5-3 0 0,-4 10 0 0,3-10 3 15,-3 3-1-15,1 1 0 0,-2 3 2 0,5-4 1 16,-7-2 4-16,9 1-7 0,-5 2 1 0,-1-1 1 16,6-2-1-16,-6 4-3 0,3-4 2 0,0 0-2 15,0 2-1-15,2-5 3 0,-4 5-3 0,4-3 3 16,-3 3-1-16,4 0-2 0,-5-2 1 0,6 2-1 16,-7-2-1-16,6 1-2 0,-4-2 3 0,3 4-3 15,-2-5 3-15,2 4-3 0,0-2 2 0,-2 6 1 16,2-6 1-16,-3 0 0 0,4 6-2 0,-1-4-3 15,-3-4 4-15,1 2-2 0,1 3 1 0,1-1-2 16,-1-1 4-16,-4-4-1 0,4 7 3 0,-1-4-1 16,-3 4 2-16,4-2-1 0,-5 5-2 0,3-5 2 15,1-1-3-15,1 1 1 0,-4-1 1 0,1 1-1 16,3 0 2-16,-4 2-2 0,1 1-1 0,0-4-3 16,1 1 8-16,2 0-5 0,-2 0 2 0,-1 1-4 15,4-2 1-15,-2 0 1 0,-1 1-1 0,0-1 4 16,3 1-2-16,-5-2 0 0,3 2-1 0,1 0-1 0,-2 0 2 15,2 0-1-15,-3-4-2 0,1 10 1 0,1-8 1 16,-1 3-5-16,-2 0 5 0,3 1-1 16,-3-2 0-16,1 0 0 0,1-1-6 0,-1 1 7 0,0 0 0 15,4 0 0-15,-4 4 1 0,6-4 0 0,-7 0-2 16,1-2-2-16,0 6 4 0,1-4-4 0,0 1 3 16,-4-1 2-16,4 4 1 0,-1-4-2 0,-1-3 0 15,0 4 1-15,2 0-4 0,-3-1 0 0,6 0 2 16,-4 3-2-16,-2-2 4 0,2 0-1 0,-2 3-4 15,2 3 3-15,-2-6 4 0,1 5-3 0,1-6-1 16,1 2 2-16,-3 1-1 0,4-3-1 0,0-1-2 16,-2 1 2-16,1 0 1 0,1 1-3 0,-1-1 3 15,-3 5 0-15,3-2 3 0,-1-3 9 0,1 1-1 16,-1-1 1-16,0 0-3 0,1 0-3 0,-1 3 0 16,-1-4 1-16,2 2-4 0,-1 3 2 0,-2-3 0 15,3 0-1-15,-1 2 2 0,-3-3-5 0,-1 5 3 16,2-1-1-16,2-6-2 0,1 2 3 0,2 0 0 15,-6-1-3-15,7 5 0 0,-4-3-3 0,-1 0 2 16,6-1-1-16,-6 4 2 0,1-1-1 0,-2-2-1 16,2 0 1-16,0 0 2 0,4 2-2 0,-4-3-3 15,-2 0 0-15,3 1-4 0,3-3 8 0,-4 2-3 16,0 0-2-16,-2 2 1 0,3 2-2 0,-3 2 4 16,2-2 3-16,0-4 2 0,2 0-3 0,-7 1 2 15,8 0-3-15,-1-3 3 0,0 0-3 0,0 4 8 16,-1-4-8-16,2 0 2 0,-4 4-4 0,1 0-3 0,0-4 6 15,-1 2-1-15,1 0-3 0,1 1 1 0,-1-1 1 16,1 1-1-16,-1-1 0 0,3 0-2 0,0 0 4 16,-2 0-3-16,0-2 2 0,-1 3-1 0,0 2-1 15,2-3 0-15,-5 1 3 0,6-1-2 0,-4 4-2 16,3-7 7-16,-1 2-3 0,0-1-4 0,0 1 2 16,1 2-6-16,-3-3 8 0,4-2-2 0,0 3 1 15,-2 3-3-15,2-9 1 0,-3 8 0 0,6-8 1 16,-5 8-1-16,2 2 0 0,3-8-1 0,-6 2-1 15,6-4 4-15,-4 8-4 0,1 1 3 0,2-4-1 16,-2 2 2-16,-4 0-4 0,2-1 1 0,-1 1-1 16,0-3 2-16,4 7 1 0,-4-4 3 0,0-2-5 15,-1 1 0-15,-1 1 0 0,2 0 3 0,-2 3-3 16,2-3 3-16,0 2 2 0,-2-2-3 0,1 2-4 16,-1-6 5-16,2 4-3 0,0 0 1 0,-1 2 0 0,0-2-1 15,0-2 1-15,-1 2 3 0,2 1-5 16,0 1 0-16,-1-1 1 0,3 0-2 0,-3 1 6 15,3-3 0-15,-3-2-1 0,1 1-4 0,4 4 2 0,-4-5 1 16,3 1-3-16,0 5 1 0,0-1 0 0,-2-4-2 16,2 3 5-16,-2-4-1 0,0 2 0 0,4-1 0 15,-3 2-6-15,0 0 8 0,-1-2-3 16,2 1 2-16,0 1-4 0,-1 1 2 0,0-3 2 0,1-3-2 16,-1 5-2-16,3-2-4 0,-2 1 7 0,-2-1-1 15,0 3 7-15,0-1-10 0,5-1 5 0,-3-1-3 16,0-1 1-16,3-4 0 0,0 7 1 0,-5 0-4 15,4-3 2-15,1-4-1 0,-8 8 4 0,8-1-2 16,-6-4 3-16,6-3-2 0,0 12 0 0,-5-9-1 16,2 3 3-16,-4-4-1 0,7-2-1 0,-3 7-1 15,-2 2-5-15,2-7 4 0,0 3 1 0,3 2 2 16,-6 0-5-16,6-7 4 0,-5 8-1 0,-1-2 0 16,1 1 0-16,5-2-1 0,-6 2 0 0,-1 0-4 15,4 1 7-15,-2-2 1 0,1-1-2 0,2 2-2 16,-4 0 1-16,4-2 2 0,-4-2 0 0,1 5-4 15,2-5 2-15,3-3 0 0,-6 11 0 0,6-7 0 16,-7 0-1-16,3 2 3 0,0-1 0 0,0-2-3 16,4-3 2-16,-2 8-4 0,-4-4 6 0,4 3-3 0,-3-3-1 15,4 3-3-15,-4-1 1 0,4-1 6 16,-1 3-6-16,-3-2 3 0,4-3 0 0,-6 2 3 16,3 0-3-16,-3 3 0 0,4 0-5 0,-3 1 7 0,-1-2-5 15,4 4 5-15,-3-4-7 0,0 1 8 0,-1 1-5 16,3-2 4-16,-3-1-2 0,3 2 2 0,-1-1 1 15,-2 0-1-15,1 0-2 0,0 0 1 16,-2-2 0-16,2 2-1 0,-1 1 0 0,3-2 0 0,-3-1-1 16,-1 2 0-16,5-2 0 0,0-3 3 0,-5 4 1 15,8 0-2-15,-6-2-2 0,1 2-2 0,2-1 4 16,3-5 0-16,-6 7-2 0,6-3 1 0,0-4-1 16,0 0 2-16,-7 10-1 0,2-9-2 0,5-1 3 15,-3 7-1-15,3-7-3 0,-6 5 2 0,6-5 1 16,0 0-3-16,0 6 0 0,0 1 3 0,-3-3-1 15,3-4 2-15,-2 8 1 0,2-8-4 0,0 7 2 16,0-7 2-16,-3 5-1 0,3-5-2 0,-6 10-1 16,3-7 3-16,3-3-4 0,-5 4 5 0,5-4-2 15,-6 4 2-15,6-4-4 0,-4 7 1 0,1 1 0 16,3-8 0-16,-1 4 0 0,1-4 4 0,0 6-1 16,0-6-4-16,-5 7 1 0,3-1 2 0,2 0-3 15,-6-2 4-15,6-4-4 0,-6 7 4 0,4-3-1 0,2-4 1 16,-6 11-2-16,6-7 0 0,0-4 0 0,-8 7 0 15,8-4 0-15,0-3 0 0,-6 5 0 16,6-5 0-16,-5 7 2 0,3-2 0 0,2-5 1 16,-1 7-2-16,-4-4 2 0,5-3-5 0,-6 10 1 0,6-10 1 15,-4 6 0-15,4-4 0 0,0-2 3 0,-6 6-6 16,6-6 3-16,0 6 3 0,0-6-1 0,0 0-4 16,-5 4-4-16,5-4 4 0,0 0 0 0,-6 5 1 15,6-5 1-15,-2 5 0 0,2-5 3 0,0 0-3 16,-1 8-1-16,1-8 0 0,-5 5 3 0,5-5-3 15,0 0 2-15,-6 7-2 0,6-7 3 0,-2 7-2 16,2-7-4-16,-4 3 4 0,4-3 2 0,-2 6-1 16,2-6 0-16,0 0 3 0,-2 5-4 0,2-5-1 15,-4 5 0-15,4-5-2 0,-4 9 7 0,4-9-3 16,-4 4-3-16,4-4 2 0,0 0 2 0,-7 8-3 16,7-8 2-16,-1 5-4 0,1-5 3 0,0 0-1 15,-5 3 3-15,5-3 0 0,0 0-2 0,0 0-2 16,-3 6 7-16,3-6-10 0,0 0 4 0,0 0 2 15,0 0-1-15,0 0-4 0,0 0 5 0,-3 5-4 16,3-5 5-16,0 0-3 0,-2 7-2 0,2-7-2 16,0 0 8-16,-3 4-5 0,3-4 4 0,0 0-2 15,0 0 4-15,-3 3-4 0,3-3 0 0,-3 7 0 16,3-7-4-16,-3 8 1 0,3-8 3 0,0 0-4 16,-7 8 9-16,7-8-7 0,-1 2 2 0,1-2 0 15,-2 12 1-15,0-8 1 0,2-4-1 0,0 0 0 16,-4 3-1-16,-1 1 0 0,5-4 1 0,0 0 1 0,-3 4-2 15,3-4 6-15,-2 6-9 0,2-6 2 16,0 0-1-16,-5 5 2 0,5-5 0 0,0 0 2 0,0 0-4 16,0 0 8-16,0 0-6 0,0 0-3 0,0 7 4 15,0-7-2-15,0 0 3 0,0 0-4 0,0 0-1 16,0 0 2-16,-1 7 1 0,1-7-2 0,-6 4 3 16,6-4-5-16,0 0 4 0,-5 7-2 0,5-7 2 15,0 0 0-15,-2 3 0 0,2-3 1 0,0 0 0 16,0 0-3-16,0 0 1 0,-6 4 1 0,6-4-2 15,0 0 2-15,0 0 1 0,0 0-2 0,0 0 2 16,0 0 0-16,0 0 1 0,-3 8-1 0,3-8-1 16,0 0 3-16,0 5-6 0,0-5 1 0,0 0 2 15,-5 6-3-15,5-6 3 0,0 0-1 0,0 0 2 16,0 0-2-16,0 0 1 0,0 0 0 0,-6 3-1 0,6-3 1 16,0 0 5-16,0 0-8 0,0 0 0 15,0 0 6-15,0 0 0 0,0 0-3 0,0 0 1 16,0 0 0-16,0 0 1 0,0 0-1 0,0 0-1 15,0 0 0-15,0 0 0 0,0 0 0 0,0 0-2 0,0 0 6 16,0 0-12-16,0 0 10 0,0 0 0 0,0 0 0 16,0 0-3-16,0 0-1 0,0 0 1 0,0 0-5 15,0 0 9-15,0 0 1 0,0 0-4 0,0 0-1 16,0 0 0-16,0 0 1 0,0 0-5 0,0 0-4 16,0 0 2-16,0 0-2 0,0 0-4 0,0 0-8 15,0 0-2-15,0 0-4 0,0 0-6 16,0 0-9-16,0 0-6 0,0 0-5 0,0 0-8 0,0 0-5 15,0 0-4-15,0 0-14 0,6 10-9 0,-6-10-17 16,6 2-14-16,-6-2-16 0,7 4-29 0,-7-4-206 16,0 0-405-16,1 4 180 0</inkml:trace>
  </inkml:traceGroup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1E954-BF4C-4466-937A-F727202FC44A}" type="datetimeFigureOut">
              <a:rPr lang="ru-RU" smtClean="0"/>
              <a:t>пт 01.12.23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C8AA0-D232-4409-9B70-1E9822D2202C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3793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1E954-BF4C-4466-937A-F727202FC44A}" type="datetimeFigureOut">
              <a:rPr lang="ru-RU" smtClean="0"/>
              <a:t>пт 01.12.23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C8AA0-D232-4409-9B70-1E9822D22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261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1E954-BF4C-4466-937A-F727202FC44A}" type="datetimeFigureOut">
              <a:rPr lang="ru-RU" smtClean="0"/>
              <a:t>пт 01.12.23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C8AA0-D232-4409-9B70-1E9822D22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6353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1E954-BF4C-4466-937A-F727202FC44A}" type="datetimeFigureOut">
              <a:rPr lang="ru-RU" smtClean="0"/>
              <a:t>пт 01.12.23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C8AA0-D232-4409-9B70-1E9822D22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2407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1E954-BF4C-4466-937A-F727202FC44A}" type="datetimeFigureOut">
              <a:rPr lang="ru-RU" smtClean="0"/>
              <a:t>пт 01.12.23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C8AA0-D232-4409-9B70-1E9822D2202C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232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1E954-BF4C-4466-937A-F727202FC44A}" type="datetimeFigureOut">
              <a:rPr lang="ru-RU" smtClean="0"/>
              <a:t>пт 01.12.23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C8AA0-D232-4409-9B70-1E9822D22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4126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1E954-BF4C-4466-937A-F727202FC44A}" type="datetimeFigureOut">
              <a:rPr lang="ru-RU" smtClean="0"/>
              <a:t>пт 01.12.23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C8AA0-D232-4409-9B70-1E9822D22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55481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1E954-BF4C-4466-937A-F727202FC44A}" type="datetimeFigureOut">
              <a:rPr lang="ru-RU" smtClean="0"/>
              <a:t>пт 01.12.23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C8AA0-D232-4409-9B70-1E9822D22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032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1E954-BF4C-4466-937A-F727202FC44A}" type="datetimeFigureOut">
              <a:rPr lang="ru-RU" smtClean="0"/>
              <a:t>пт 01.12.23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C8AA0-D232-4409-9B70-1E9822D22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03151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6691E954-BF4C-4466-937A-F727202FC44A}" type="datetimeFigureOut">
              <a:rPr lang="ru-RU" smtClean="0"/>
              <a:t>пт 01.12.23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B1C8AA0-D232-4409-9B70-1E9822D22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282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1E954-BF4C-4466-937A-F727202FC44A}" type="datetimeFigureOut">
              <a:rPr lang="ru-RU" smtClean="0"/>
              <a:t>пт 01.12.23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C8AA0-D232-4409-9B70-1E9822D22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9168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6691E954-BF4C-4466-937A-F727202FC44A}" type="datetimeFigureOut">
              <a:rPr lang="ru-RU" smtClean="0"/>
              <a:t>пт 01.12.23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AB1C8AA0-D232-4409-9B70-1E9822D2202C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9398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13" Type="http://schemas.openxmlformats.org/officeDocument/2006/relationships/customXml" Target="../ink/ink6.xml"/><Relationship Id="rId18" Type="http://schemas.openxmlformats.org/officeDocument/2006/relationships/image" Target="../media/image9.emf"/><Relationship Id="rId26" Type="http://schemas.openxmlformats.org/officeDocument/2006/relationships/image" Target="../media/image13.emf"/><Relationship Id="rId39" Type="http://schemas.openxmlformats.org/officeDocument/2006/relationships/image" Target="../media/image20.emf"/><Relationship Id="rId3" Type="http://schemas.openxmlformats.org/officeDocument/2006/relationships/image" Target="../media/image7.png"/><Relationship Id="rId21" Type="http://schemas.openxmlformats.org/officeDocument/2006/relationships/customXml" Target="../ink/ink10.xml"/><Relationship Id="rId34" Type="http://schemas.openxmlformats.org/officeDocument/2006/relationships/image" Target="../media/image17.emf"/><Relationship Id="rId42" Type="http://schemas.openxmlformats.org/officeDocument/2006/relationships/customXml" Target="../ink/ink20.xml"/><Relationship Id="rId7" Type="http://schemas.openxmlformats.org/officeDocument/2006/relationships/image" Target="../media/image4.emf"/><Relationship Id="rId12" Type="http://schemas.openxmlformats.org/officeDocument/2006/relationships/image" Target="../media/image6.emf"/><Relationship Id="rId17" Type="http://schemas.openxmlformats.org/officeDocument/2006/relationships/customXml" Target="../ink/ink8.xml"/><Relationship Id="rId25" Type="http://schemas.openxmlformats.org/officeDocument/2006/relationships/customXml" Target="../ink/ink12.xml"/><Relationship Id="rId33" Type="http://schemas.openxmlformats.org/officeDocument/2006/relationships/customXml" Target="../ink/ink16.xml"/><Relationship Id="rId38" Type="http://schemas.openxmlformats.org/officeDocument/2006/relationships/customXml" Target="../ink/ink18.xml"/><Relationship Id="rId46" Type="http://schemas.openxmlformats.org/officeDocument/2006/relationships/image" Target="../media/image22.emf"/><Relationship Id="rId2" Type="http://schemas.openxmlformats.org/officeDocument/2006/relationships/image" Target="../media/image6.png"/><Relationship Id="rId16" Type="http://schemas.openxmlformats.org/officeDocument/2006/relationships/image" Target="../media/image80.emf"/><Relationship Id="rId20" Type="http://schemas.openxmlformats.org/officeDocument/2006/relationships/image" Target="../media/image10.emf"/><Relationship Id="rId29" Type="http://schemas.openxmlformats.org/officeDocument/2006/relationships/customXml" Target="../ink/ink14.xml"/><Relationship Id="rId41" Type="http://schemas.openxmlformats.org/officeDocument/2006/relationships/image" Target="../media/image21.emf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2.xml"/><Relationship Id="rId11" Type="http://schemas.openxmlformats.org/officeDocument/2006/relationships/customXml" Target="../ink/ink5.xml"/><Relationship Id="rId24" Type="http://schemas.openxmlformats.org/officeDocument/2006/relationships/image" Target="../media/image12.emf"/><Relationship Id="rId32" Type="http://schemas.openxmlformats.org/officeDocument/2006/relationships/image" Target="../media/image16.emf"/><Relationship Id="rId37" Type="http://schemas.openxmlformats.org/officeDocument/2006/relationships/image" Target="../media/image8.png"/><Relationship Id="rId40" Type="http://schemas.openxmlformats.org/officeDocument/2006/relationships/customXml" Target="../ink/ink19.xml"/><Relationship Id="rId45" Type="http://schemas.openxmlformats.org/officeDocument/2006/relationships/customXml" Target="../ink/ink21.xml"/><Relationship Id="rId5" Type="http://schemas.openxmlformats.org/officeDocument/2006/relationships/image" Target="../media/image8.emf"/><Relationship Id="rId15" Type="http://schemas.openxmlformats.org/officeDocument/2006/relationships/customXml" Target="../ink/ink7.xml"/><Relationship Id="rId23" Type="http://schemas.openxmlformats.org/officeDocument/2006/relationships/customXml" Target="../ink/ink11.xml"/><Relationship Id="rId28" Type="http://schemas.openxmlformats.org/officeDocument/2006/relationships/image" Target="../media/image14.emf"/><Relationship Id="rId36" Type="http://schemas.openxmlformats.org/officeDocument/2006/relationships/image" Target="../media/image18.emf"/><Relationship Id="rId10" Type="http://schemas.openxmlformats.org/officeDocument/2006/relationships/customXml" Target="../ink/ink4.xml"/><Relationship Id="rId19" Type="http://schemas.openxmlformats.org/officeDocument/2006/relationships/customXml" Target="../ink/ink9.xml"/><Relationship Id="rId31" Type="http://schemas.openxmlformats.org/officeDocument/2006/relationships/customXml" Target="../ink/ink15.xml"/><Relationship Id="rId44" Type="http://schemas.openxmlformats.org/officeDocument/2006/relationships/image" Target="../media/image9.png"/><Relationship Id="rId4" Type="http://schemas.openxmlformats.org/officeDocument/2006/relationships/customXml" Target="../ink/ink1.xml"/><Relationship Id="rId9" Type="http://schemas.openxmlformats.org/officeDocument/2006/relationships/image" Target="../media/image5.emf"/><Relationship Id="rId14" Type="http://schemas.openxmlformats.org/officeDocument/2006/relationships/image" Target="../media/image7.emf"/><Relationship Id="rId22" Type="http://schemas.openxmlformats.org/officeDocument/2006/relationships/image" Target="../media/image11.emf"/><Relationship Id="rId27" Type="http://schemas.openxmlformats.org/officeDocument/2006/relationships/customXml" Target="../ink/ink13.xml"/><Relationship Id="rId30" Type="http://schemas.openxmlformats.org/officeDocument/2006/relationships/image" Target="../media/image15.emf"/><Relationship Id="rId35" Type="http://schemas.openxmlformats.org/officeDocument/2006/relationships/customXml" Target="../ink/ink17.xml"/><Relationship Id="rId43" Type="http://schemas.openxmlformats.org/officeDocument/2006/relationships/image" Target="../media/image1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32644"/>
            <a:ext cx="2579401" cy="2375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84441" y="5117909"/>
            <a:ext cx="3370997" cy="1542197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Gabriola" panose="04040605051002020D02" pitchFamily="82" charset="0"/>
              </a:rPr>
              <a:t>МБОУ СШ №2</a:t>
            </a:r>
          </a:p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Gabriola" panose="04040605051002020D02" pitchFamily="82" charset="0"/>
              </a:rPr>
              <a:t>Никитина Е.М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Propisi" panose="02000508030000020003" pitchFamily="2" charset="0"/>
              </a:rPr>
              <a:t>.</a:t>
            </a:r>
            <a:endParaRPr lang="ru-RU" b="1" dirty="0">
              <a:solidFill>
                <a:schemeClr val="accent3">
                  <a:lumMod val="75000"/>
                </a:schemeClr>
              </a:solidFill>
              <a:latin typeface="Propisi" panose="02000508030000020003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2386" y="-430226"/>
            <a:ext cx="11508588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1500" b="1" dirty="0">
                <a:solidFill>
                  <a:schemeClr val="accent3">
                    <a:lumMod val="75000"/>
                  </a:schemeClr>
                </a:solidFill>
                <a:latin typeface="Gabriola" panose="04040605051002020D02" pitchFamily="82" charset="0"/>
                <a:cs typeface="Nirmala UI Semilight" panose="020B0402040204020203" pitchFamily="34" charset="0"/>
              </a:rPr>
              <a:t>Урок окружающего мира </a:t>
            </a:r>
            <a:endParaRPr lang="ru-RU" altLang="ru-RU" sz="11500" b="1" dirty="0" smtClean="0">
              <a:solidFill>
                <a:schemeClr val="accent3">
                  <a:lumMod val="75000"/>
                </a:schemeClr>
              </a:solidFill>
              <a:latin typeface="Gabriola" panose="04040605051002020D02" pitchFamily="82" charset="0"/>
              <a:cs typeface="Nirmala UI Semilight" panose="020B0402040204020203" pitchFamily="34" charset="0"/>
            </a:endParaRPr>
          </a:p>
          <a:p>
            <a:r>
              <a:rPr lang="ru-RU" sz="8000" b="1" dirty="0" smtClean="0">
                <a:solidFill>
                  <a:schemeClr val="accent3">
                    <a:lumMod val="75000"/>
                  </a:schemeClr>
                </a:solidFill>
                <a:latin typeface="Gabriola" panose="04040605051002020D02" pitchFamily="82" charset="0"/>
                <a:cs typeface="Nirmala UI Semilight" panose="020B0402040204020203" pitchFamily="34" charset="0"/>
              </a:rPr>
              <a:t>3 класс</a:t>
            </a:r>
            <a:endParaRPr lang="ru-RU" sz="7200" dirty="0">
              <a:latin typeface="Gabriola" panose="04040605051002020D02" pitchFamily="82" charset="0"/>
              <a:cs typeface="Nirmala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3070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TRAIL_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4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naturebirdscrickets_bw_1500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0034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23686" y="557511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312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92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810500" y="-4391025"/>
            <a:ext cx="27813000" cy="1564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472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1991" r="14675"/>
          <a:stretch/>
        </p:blipFill>
        <p:spPr>
          <a:xfrm>
            <a:off x="6612816" y="946559"/>
            <a:ext cx="5579184" cy="537492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77893" y="604082"/>
            <a:ext cx="7539463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600" b="1" dirty="0" smtClean="0">
                <a:solidFill>
                  <a:schemeClr val="accent2">
                    <a:lumMod val="75000"/>
                  </a:schemeClr>
                </a:solidFill>
                <a:latin typeface="Gabriola" panose="04040605051002020D02" pitchFamily="82" charset="0"/>
              </a:rPr>
              <a:t>В царстве грибов</a:t>
            </a:r>
            <a:endParaRPr lang="ru-RU" sz="1050" dirty="0"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621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810500" y="-4391025"/>
            <a:ext cx="27813000" cy="1564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81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Рисунок 2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0287" y="4966894"/>
            <a:ext cx="509385" cy="817254"/>
          </a:xfrm>
          <a:prstGeom prst="rect">
            <a:avLst/>
          </a:prstGeom>
        </p:spPr>
      </p:pic>
      <p:pic>
        <p:nvPicPr>
          <p:cNvPr id="195" name="Рисунок 19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649" y="5208241"/>
            <a:ext cx="623708" cy="1000673"/>
          </a:xfrm>
          <a:prstGeom prst="rect">
            <a:avLst/>
          </a:prstGeom>
        </p:spPr>
      </p:pic>
      <p:pic>
        <p:nvPicPr>
          <p:cNvPr id="202" name="Рисунок 2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7936" y="4232595"/>
            <a:ext cx="967982" cy="1553024"/>
          </a:xfrm>
          <a:prstGeom prst="rect">
            <a:avLst/>
          </a:prstGeom>
        </p:spPr>
      </p:pic>
      <p:sp>
        <p:nvSpPr>
          <p:cNvPr id="194" name="Овал 193"/>
          <p:cNvSpPr/>
          <p:nvPr/>
        </p:nvSpPr>
        <p:spPr>
          <a:xfrm>
            <a:off x="9361548" y="2835574"/>
            <a:ext cx="232012" cy="96899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1" name="Рисунок 19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493878">
            <a:off x="10003677" y="2389483"/>
            <a:ext cx="891885" cy="1490124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71" name="Рукописный ввод 70"/>
              <p14:cNvContentPartPr/>
              <p14:nvPr/>
            </p14:nvContentPartPr>
            <p14:xfrm>
              <a:off x="1626764" y="104781"/>
              <a:ext cx="7511876" cy="1801504"/>
            </p14:xfrm>
          </p:contentPart>
        </mc:Choice>
        <mc:Fallback xmlns="">
          <p:pic>
            <p:nvPicPr>
              <p:cNvPr id="71" name="Рукописный ввод 70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588603" y="66620"/>
                <a:ext cx="7588197" cy="1877827"/>
              </a:xfrm>
              <a:prstGeom prst="rect">
                <a:avLst/>
              </a:prstGeom>
            </p:spPr>
          </p:pic>
        </mc:Fallback>
      </mc:AlternateContent>
      <p:sp>
        <p:nvSpPr>
          <p:cNvPr id="80" name="Овал 79"/>
          <p:cNvSpPr/>
          <p:nvPr/>
        </p:nvSpPr>
        <p:spPr>
          <a:xfrm>
            <a:off x="1167438" y="1860680"/>
            <a:ext cx="1801504" cy="170597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Овал 80"/>
          <p:cNvSpPr/>
          <p:nvPr/>
        </p:nvSpPr>
        <p:spPr>
          <a:xfrm>
            <a:off x="1911429" y="2546065"/>
            <a:ext cx="232012" cy="96899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Блок-схема: задержка 81"/>
          <p:cNvSpPr/>
          <p:nvPr/>
        </p:nvSpPr>
        <p:spPr>
          <a:xfrm rot="15975837">
            <a:off x="1850013" y="2367300"/>
            <a:ext cx="354842" cy="589542"/>
          </a:xfrm>
          <a:prstGeom prst="flowChartDelay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83" name="Рукописный ввод 82"/>
              <p14:cNvContentPartPr/>
              <p14:nvPr/>
            </p14:nvContentPartPr>
            <p14:xfrm>
              <a:off x="1827379" y="2547796"/>
              <a:ext cx="409680" cy="205200"/>
            </p14:xfrm>
          </p:contentPart>
        </mc:Choice>
        <mc:Fallback xmlns="">
          <p:pic>
            <p:nvPicPr>
              <p:cNvPr id="83" name="Рукописный ввод 82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815499" y="2535916"/>
                <a:ext cx="433440" cy="228960"/>
              </a:xfrm>
              <a:prstGeom prst="rect">
                <a:avLst/>
              </a:prstGeom>
            </p:spPr>
          </p:pic>
        </mc:Fallback>
      </mc:AlternateContent>
      <p:sp>
        <p:nvSpPr>
          <p:cNvPr id="123" name="Овал 122"/>
          <p:cNvSpPr/>
          <p:nvPr/>
        </p:nvSpPr>
        <p:spPr>
          <a:xfrm>
            <a:off x="5166902" y="2105151"/>
            <a:ext cx="2210937" cy="2137119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9" name="Полилиния 128"/>
          <p:cNvSpPr/>
          <p:nvPr/>
        </p:nvSpPr>
        <p:spPr>
          <a:xfrm>
            <a:off x="5917457" y="2832292"/>
            <a:ext cx="213840" cy="833760"/>
          </a:xfrm>
          <a:custGeom>
            <a:avLst/>
            <a:gdLst>
              <a:gd name="connsiteX0" fmla="*/ 0 w 213840"/>
              <a:gd name="connsiteY0" fmla="*/ 833760 h 833760"/>
              <a:gd name="connsiteX1" fmla="*/ 213840 w 213840"/>
              <a:gd name="connsiteY1" fmla="*/ 678240 h 833760"/>
              <a:gd name="connsiteX2" fmla="*/ 213840 w 213840"/>
              <a:gd name="connsiteY2" fmla="*/ 0 h 833760"/>
              <a:gd name="connsiteX3" fmla="*/ 0 w 213840"/>
              <a:gd name="connsiteY3" fmla="*/ 57600 h 83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0" t="0" r="0" b="0"/>
            <a:pathLst>
              <a:path w="213840" h="833760">
                <a:moveTo>
                  <a:pt x="0" y="833760"/>
                </a:moveTo>
                <a:lnTo>
                  <a:pt x="213840" y="678240"/>
                </a:lnTo>
                <a:lnTo>
                  <a:pt x="213840" y="0"/>
                </a:lnTo>
                <a:lnTo>
                  <a:pt x="0" y="57600"/>
                </a:lnTo>
                <a:close/>
              </a:path>
            </a:pathLst>
          </a:custGeom>
          <a:noFill/>
          <a:ln w="480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0000"/>
              </a:solidFill>
            </a:endParaRPr>
          </a:p>
        </p:txBody>
      </p:sp>
      <p:sp>
        <p:nvSpPr>
          <p:cNvPr id="130" name="Прямоугольник 129"/>
          <p:cNvSpPr/>
          <p:nvPr/>
        </p:nvSpPr>
        <p:spPr>
          <a:xfrm>
            <a:off x="6169423" y="3110572"/>
            <a:ext cx="186840" cy="377640"/>
          </a:xfrm>
          <a:prstGeom prst="rect">
            <a:avLst/>
          </a:prstGeom>
          <a:noFill/>
          <a:ln w="480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0000"/>
              </a:solidFill>
            </a:endParaRPr>
          </a:p>
        </p:txBody>
      </p:sp>
      <p:sp>
        <p:nvSpPr>
          <p:cNvPr id="131" name="Прямоугольник 130"/>
          <p:cNvSpPr/>
          <p:nvPr/>
        </p:nvSpPr>
        <p:spPr>
          <a:xfrm>
            <a:off x="6494143" y="2837332"/>
            <a:ext cx="234720" cy="650160"/>
          </a:xfrm>
          <a:prstGeom prst="rect">
            <a:avLst/>
          </a:prstGeom>
          <a:noFill/>
          <a:ln w="480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0000"/>
              </a:solidFill>
            </a:endParaRPr>
          </a:p>
        </p:txBody>
      </p:sp>
      <p:sp>
        <p:nvSpPr>
          <p:cNvPr id="132" name="Прямоугольник 131"/>
          <p:cNvSpPr/>
          <p:nvPr/>
        </p:nvSpPr>
        <p:spPr>
          <a:xfrm>
            <a:off x="6353305" y="3195456"/>
            <a:ext cx="158040" cy="291600"/>
          </a:xfrm>
          <a:prstGeom prst="rect">
            <a:avLst/>
          </a:prstGeom>
          <a:noFill/>
          <a:ln w="480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0000"/>
              </a:solidFill>
            </a:endParaRPr>
          </a:p>
        </p:txBody>
      </p:sp>
      <p:sp>
        <p:nvSpPr>
          <p:cNvPr id="137" name="Овал 136"/>
          <p:cNvSpPr/>
          <p:nvPr/>
        </p:nvSpPr>
        <p:spPr>
          <a:xfrm>
            <a:off x="1650710" y="3843934"/>
            <a:ext cx="1764543" cy="1681163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9" name="Овал 138"/>
          <p:cNvSpPr/>
          <p:nvPr/>
        </p:nvSpPr>
        <p:spPr>
          <a:xfrm>
            <a:off x="2404765" y="4097035"/>
            <a:ext cx="232012" cy="96899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0" name="Блок-схема: задержка 139"/>
          <p:cNvSpPr/>
          <p:nvPr/>
        </p:nvSpPr>
        <p:spPr>
          <a:xfrm rot="15975837">
            <a:off x="2330199" y="3890657"/>
            <a:ext cx="354842" cy="589542"/>
          </a:xfrm>
          <a:prstGeom prst="flowChartDelay">
            <a:avLst/>
          </a:prstGeom>
          <a:solidFill>
            <a:srgbClr val="602C0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42" name="Рукописный ввод 141"/>
              <p14:cNvContentPartPr/>
              <p14:nvPr/>
            </p14:nvContentPartPr>
            <p14:xfrm>
              <a:off x="1758744" y="2069331"/>
              <a:ext cx="871920" cy="1390680"/>
            </p14:xfrm>
          </p:contentPart>
        </mc:Choice>
        <mc:Fallback xmlns="">
          <p:pic>
            <p:nvPicPr>
              <p:cNvPr id="142" name="Рукописный ввод 141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746504" y="2058171"/>
                <a:ext cx="897480" cy="1419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43" name="Рукописный ввод 142"/>
              <p14:cNvContentPartPr/>
              <p14:nvPr/>
            </p14:nvContentPartPr>
            <p14:xfrm>
              <a:off x="2097022" y="3989176"/>
              <a:ext cx="871920" cy="1390680"/>
            </p14:xfrm>
          </p:contentPart>
        </mc:Choice>
        <mc:Fallback xmlns="">
          <p:pic>
            <p:nvPicPr>
              <p:cNvPr id="143" name="Рукописный ввод 142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084782" y="3978016"/>
                <a:ext cx="897480" cy="1419480"/>
              </a:xfrm>
              <a:prstGeom prst="rect">
                <a:avLst/>
              </a:prstGeom>
            </p:spPr>
          </p:pic>
        </mc:Fallback>
      </mc:AlternateContent>
      <p:cxnSp>
        <p:nvCxnSpPr>
          <p:cNvPr id="145" name="Прямая соединительная линия 144"/>
          <p:cNvCxnSpPr>
            <a:stCxn id="139" idx="4"/>
          </p:cNvCxnSpPr>
          <p:nvPr/>
        </p:nvCxnSpPr>
        <p:spPr>
          <a:xfrm flipH="1" flipV="1">
            <a:off x="2500677" y="5058336"/>
            <a:ext cx="20094" cy="7690"/>
          </a:xfrm>
          <a:prstGeom prst="line">
            <a:avLst/>
          </a:prstGeom>
          <a:ln w="240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46" name="Рукописный ввод 145"/>
              <p14:cNvContentPartPr/>
              <p14:nvPr/>
            </p14:nvContentPartPr>
            <p14:xfrm>
              <a:off x="6044424" y="3519532"/>
              <a:ext cx="747360" cy="713063"/>
            </p14:xfrm>
          </p:contentPart>
        </mc:Choice>
        <mc:Fallback xmlns="">
          <p:pic>
            <p:nvPicPr>
              <p:cNvPr id="146" name="Рукописный ввод 145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998344" y="3457260"/>
                <a:ext cx="855720" cy="82140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47" name="Рукописный ввод 146"/>
              <p14:cNvContentPartPr/>
              <p14:nvPr/>
            </p14:nvContentPartPr>
            <p14:xfrm>
              <a:off x="5870544" y="2433052"/>
              <a:ext cx="210240" cy="412560"/>
            </p14:xfrm>
          </p:contentPart>
        </mc:Choice>
        <mc:Fallback xmlns="">
          <p:pic>
            <p:nvPicPr>
              <p:cNvPr id="147" name="Рукописный ввод 146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856864" y="2421892"/>
                <a:ext cx="238320" cy="437040"/>
              </a:xfrm>
              <a:prstGeom prst="rect">
                <a:avLst/>
              </a:prstGeom>
            </p:spPr>
          </p:pic>
        </mc:Fallback>
      </mc:AlternateContent>
      <p:sp>
        <p:nvSpPr>
          <p:cNvPr id="149" name="Овал 148"/>
          <p:cNvSpPr/>
          <p:nvPr/>
        </p:nvSpPr>
        <p:spPr>
          <a:xfrm>
            <a:off x="6069427" y="3348939"/>
            <a:ext cx="310680" cy="310680"/>
          </a:xfrm>
          <a:prstGeom prst="ellipse">
            <a:avLst/>
          </a:prstGeom>
          <a:noFill/>
          <a:ln w="47999">
            <a:solidFill>
              <a:srgbClr val="7749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774931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62" name="Рукописный ввод 161"/>
              <p14:cNvContentPartPr/>
              <p14:nvPr/>
            </p14:nvContentPartPr>
            <p14:xfrm>
              <a:off x="2374305" y="4858531"/>
              <a:ext cx="369000" cy="410040"/>
            </p14:xfrm>
          </p:contentPart>
        </mc:Choice>
        <mc:Fallback xmlns="">
          <p:pic>
            <p:nvPicPr>
              <p:cNvPr id="162" name="Рукописный ввод 161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2362425" y="4846651"/>
                <a:ext cx="392760" cy="433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64" name="Рукописный ввод 163"/>
              <p14:cNvContentPartPr/>
              <p14:nvPr/>
            </p14:nvContentPartPr>
            <p14:xfrm>
              <a:off x="5942612" y="3777852"/>
              <a:ext cx="211320" cy="399960"/>
            </p14:xfrm>
          </p:contentPart>
        </mc:Choice>
        <mc:Fallback xmlns="">
          <p:pic>
            <p:nvPicPr>
              <p:cNvPr id="164" name="Рукописный ввод 163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5928932" y="3756972"/>
                <a:ext cx="245160" cy="426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65" name="Рукописный ввод 164"/>
              <p14:cNvContentPartPr/>
              <p14:nvPr/>
            </p14:nvContentPartPr>
            <p14:xfrm>
              <a:off x="5766504" y="2337292"/>
              <a:ext cx="1173600" cy="1828440"/>
            </p14:xfrm>
          </p:contentPart>
        </mc:Choice>
        <mc:Fallback xmlns="">
          <p:pic>
            <p:nvPicPr>
              <p:cNvPr id="165" name="Рукописный ввод 164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5745264" y="2323252"/>
                <a:ext cx="1207800" cy="1857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169" name="Рукописный ввод 168"/>
              <p14:cNvContentPartPr/>
              <p14:nvPr/>
            </p14:nvContentPartPr>
            <p14:xfrm>
              <a:off x="2490585" y="4926931"/>
              <a:ext cx="20520" cy="232200"/>
            </p14:xfrm>
          </p:contentPart>
        </mc:Choice>
        <mc:Fallback xmlns="">
          <p:pic>
            <p:nvPicPr>
              <p:cNvPr id="169" name="Рукописный ввод 168"/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2478705" y="4915051"/>
                <a:ext cx="44280" cy="255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170" name="Рукописный ввод 169"/>
              <p14:cNvContentPartPr/>
              <p14:nvPr/>
            </p14:nvContentPartPr>
            <p14:xfrm>
              <a:off x="2318145" y="4858531"/>
              <a:ext cx="192960" cy="232560"/>
            </p14:xfrm>
          </p:contentPart>
        </mc:Choice>
        <mc:Fallback xmlns="">
          <p:pic>
            <p:nvPicPr>
              <p:cNvPr id="170" name="Рукописный ввод 169"/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2306265" y="4846651"/>
                <a:ext cx="216720" cy="256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171" name="Рукописный ввод 170"/>
              <p14:cNvContentPartPr/>
              <p14:nvPr/>
            </p14:nvContentPartPr>
            <p14:xfrm>
              <a:off x="2565465" y="4926931"/>
              <a:ext cx="27720" cy="177840"/>
            </p14:xfrm>
          </p:contentPart>
        </mc:Choice>
        <mc:Fallback xmlns="">
          <p:pic>
            <p:nvPicPr>
              <p:cNvPr id="171" name="Рукописный ввод 170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2553585" y="4915051"/>
                <a:ext cx="51480" cy="201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172" name="Рукописный ввод 171"/>
              <p14:cNvContentPartPr/>
              <p14:nvPr/>
            </p14:nvContentPartPr>
            <p14:xfrm>
              <a:off x="2359545" y="4831531"/>
              <a:ext cx="56160" cy="423360"/>
            </p14:xfrm>
          </p:contentPart>
        </mc:Choice>
        <mc:Fallback xmlns="">
          <p:pic>
            <p:nvPicPr>
              <p:cNvPr id="172" name="Рукописный ввод 171"/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2347665" y="4819651"/>
                <a:ext cx="79920" cy="447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173" name="Рукописный ввод 172"/>
              <p14:cNvContentPartPr/>
              <p14:nvPr/>
            </p14:nvContentPartPr>
            <p14:xfrm>
              <a:off x="2483745" y="4926931"/>
              <a:ext cx="95760" cy="275040"/>
            </p14:xfrm>
          </p:contentPart>
        </mc:Choice>
        <mc:Fallback xmlns="">
          <p:pic>
            <p:nvPicPr>
              <p:cNvPr id="173" name="Рукописный ввод 172"/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2471865" y="4915051"/>
                <a:ext cx="119520" cy="298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">
            <p14:nvContentPartPr>
              <p14:cNvPr id="174" name="Рукописный ввод 173"/>
              <p14:cNvContentPartPr/>
              <p14:nvPr/>
            </p14:nvContentPartPr>
            <p14:xfrm>
              <a:off x="2592825" y="4885891"/>
              <a:ext cx="28800" cy="232560"/>
            </p14:xfrm>
          </p:contentPart>
        </mc:Choice>
        <mc:Fallback xmlns="">
          <p:pic>
            <p:nvPicPr>
              <p:cNvPr id="174" name="Рукописный ввод 173"/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2580945" y="4874011"/>
                <a:ext cx="52560" cy="256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175" name="Рукописный ввод 174"/>
              <p14:cNvContentPartPr/>
              <p14:nvPr/>
            </p14:nvContentPartPr>
            <p14:xfrm>
              <a:off x="2538105" y="4926931"/>
              <a:ext cx="360" cy="150480"/>
            </p14:xfrm>
          </p:contentPart>
        </mc:Choice>
        <mc:Fallback xmlns="">
          <p:pic>
            <p:nvPicPr>
              <p:cNvPr id="175" name="Рукописный ввод 174"/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2526225" y="4915051"/>
                <a:ext cx="24120" cy="174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176" name="Рукописный ввод 175"/>
              <p14:cNvContentPartPr/>
              <p14:nvPr/>
            </p14:nvContentPartPr>
            <p14:xfrm>
              <a:off x="2565465" y="4831531"/>
              <a:ext cx="109440" cy="136800"/>
            </p14:xfrm>
          </p:contentPart>
        </mc:Choice>
        <mc:Fallback xmlns="">
          <p:pic>
            <p:nvPicPr>
              <p:cNvPr id="176" name="Рукописный ввод 175"/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2553585" y="4819651"/>
                <a:ext cx="133200" cy="160560"/>
              </a:xfrm>
              <a:prstGeom prst="rect">
                <a:avLst/>
              </a:prstGeom>
            </p:spPr>
          </p:pic>
        </mc:Fallback>
      </mc:AlternateContent>
      <p:pic>
        <p:nvPicPr>
          <p:cNvPr id="180" name="Picture 4" descr="знак грибы"/>
          <p:cNvPicPr>
            <a:picLocks noChangeAspect="1" noChangeArrowheads="1"/>
          </p:cNvPicPr>
          <p:nvPr/>
        </p:nvPicPr>
        <p:blipFill rotWithShape="1"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14" t="4233" r="3545" b="8066"/>
          <a:stretch/>
        </p:blipFill>
        <p:spPr bwMode="auto">
          <a:xfrm>
            <a:off x="7350462" y="4094074"/>
            <a:ext cx="2145798" cy="2048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8">
            <p14:nvContentPartPr>
              <p14:cNvPr id="182" name="Рукописный ввод 181"/>
              <p14:cNvContentPartPr/>
              <p14:nvPr/>
            </p14:nvContentPartPr>
            <p14:xfrm>
              <a:off x="6272371" y="2505016"/>
              <a:ext cx="493730" cy="556755"/>
            </p14:xfrm>
          </p:contentPart>
        </mc:Choice>
        <mc:Fallback xmlns="">
          <p:pic>
            <p:nvPicPr>
              <p:cNvPr id="182" name="Рукописный ввод 181"/>
              <p:cNvPicPr/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6255458" y="2484862"/>
                <a:ext cx="522879" cy="5934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0">
            <p14:nvContentPartPr>
              <p14:cNvPr id="183" name="Рукописный ввод 182"/>
              <p14:cNvContentPartPr/>
              <p14:nvPr/>
            </p14:nvContentPartPr>
            <p14:xfrm>
              <a:off x="6082944" y="2129052"/>
              <a:ext cx="371161" cy="1963080"/>
            </p14:xfrm>
          </p:contentPart>
        </mc:Choice>
        <mc:Fallback xmlns="">
          <p:pic>
            <p:nvPicPr>
              <p:cNvPr id="183" name="Рукописный ввод 182"/>
              <p:cNvPicPr/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6067464" y="2103492"/>
                <a:ext cx="396721" cy="199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2">
            <p14:nvContentPartPr>
              <p14:cNvPr id="184" name="Рукописный ввод 183"/>
              <p14:cNvContentPartPr/>
              <p14:nvPr/>
            </p14:nvContentPartPr>
            <p14:xfrm>
              <a:off x="8092598" y="4351856"/>
              <a:ext cx="1010160" cy="1801800"/>
            </p14:xfrm>
          </p:contentPart>
        </mc:Choice>
        <mc:Fallback xmlns="">
          <p:pic>
            <p:nvPicPr>
              <p:cNvPr id="184" name="Рукописный ввод 183"/>
              <p:cNvPicPr/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8080718" y="4339976"/>
                <a:ext cx="1033920" cy="1825560"/>
              </a:xfrm>
              <a:prstGeom prst="rect">
                <a:avLst/>
              </a:prstGeom>
            </p:spPr>
          </p:pic>
        </mc:Fallback>
      </mc:AlternateContent>
      <p:sp>
        <p:nvSpPr>
          <p:cNvPr id="185" name="Овал 184"/>
          <p:cNvSpPr/>
          <p:nvPr/>
        </p:nvSpPr>
        <p:spPr>
          <a:xfrm>
            <a:off x="7321493" y="4075302"/>
            <a:ext cx="2203736" cy="216837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6" name="Овал 185"/>
          <p:cNvSpPr/>
          <p:nvPr/>
        </p:nvSpPr>
        <p:spPr>
          <a:xfrm>
            <a:off x="8928146" y="1889566"/>
            <a:ext cx="2101755" cy="2048760"/>
          </a:xfrm>
          <a:prstGeom prst="ellipse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7" name="Блок-схема: задержка 186"/>
          <p:cNvSpPr/>
          <p:nvPr/>
        </p:nvSpPr>
        <p:spPr>
          <a:xfrm rot="15975837">
            <a:off x="9300132" y="2627066"/>
            <a:ext cx="354842" cy="589542"/>
          </a:xfrm>
          <a:prstGeom prst="flowChartDelay">
            <a:avLst/>
          </a:prstGeom>
          <a:solidFill>
            <a:srgbClr val="602C0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2" name="Овал 191"/>
          <p:cNvSpPr/>
          <p:nvPr/>
        </p:nvSpPr>
        <p:spPr>
          <a:xfrm>
            <a:off x="3743463" y="4243741"/>
            <a:ext cx="2201802" cy="2143648"/>
          </a:xfrm>
          <a:prstGeom prst="ellipse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3" name="Рисунок 192"/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4625842" y="5474695"/>
            <a:ext cx="214141" cy="861916"/>
          </a:xfrm>
          <a:prstGeom prst="rect">
            <a:avLst/>
          </a:prstGeom>
        </p:spPr>
      </p:pic>
      <p:sp>
        <p:nvSpPr>
          <p:cNvPr id="196" name="Овал 195"/>
          <p:cNvSpPr/>
          <p:nvPr/>
        </p:nvSpPr>
        <p:spPr>
          <a:xfrm>
            <a:off x="5003525" y="5877587"/>
            <a:ext cx="148977" cy="422099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7" name="Овал 196"/>
          <p:cNvSpPr/>
          <p:nvPr/>
        </p:nvSpPr>
        <p:spPr>
          <a:xfrm>
            <a:off x="4776716" y="5375521"/>
            <a:ext cx="232012" cy="96899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8" name="Блок-схема: задержка 197"/>
          <p:cNvSpPr/>
          <p:nvPr/>
        </p:nvSpPr>
        <p:spPr>
          <a:xfrm rot="15975837">
            <a:off x="4736379" y="5115735"/>
            <a:ext cx="354842" cy="589542"/>
          </a:xfrm>
          <a:prstGeom prst="flowChartDelay">
            <a:avLst/>
          </a:prstGeom>
          <a:solidFill>
            <a:srgbClr val="602C0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9" name="Блок-схема: задержка 198"/>
          <p:cNvSpPr/>
          <p:nvPr/>
        </p:nvSpPr>
        <p:spPr>
          <a:xfrm rot="15975837">
            <a:off x="4965401" y="5653348"/>
            <a:ext cx="209784" cy="401192"/>
          </a:xfrm>
          <a:prstGeom prst="flowChartDelay">
            <a:avLst/>
          </a:prstGeom>
          <a:solidFill>
            <a:srgbClr val="602C0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0" name="Блок-схема: задержка 199"/>
          <p:cNvSpPr/>
          <p:nvPr/>
        </p:nvSpPr>
        <p:spPr>
          <a:xfrm rot="15975837">
            <a:off x="4593174" y="5347483"/>
            <a:ext cx="233557" cy="438683"/>
          </a:xfrm>
          <a:prstGeom prst="flowChartDelay">
            <a:avLst/>
          </a:prstGeom>
          <a:solidFill>
            <a:srgbClr val="B4521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5">
            <p14:nvContentPartPr>
              <p14:cNvPr id="3" name="Рукописный ввод 2"/>
              <p14:cNvContentPartPr/>
              <p14:nvPr/>
            </p14:nvContentPartPr>
            <p14:xfrm>
              <a:off x="4885909" y="1078162"/>
              <a:ext cx="360" cy="360"/>
            </p14:xfrm>
          </p:contentPart>
        </mc:Choice>
        <mc:Fallback xmlns="">
          <p:pic>
            <p:nvPicPr>
              <p:cNvPr id="3" name="Рукописный ввод 2"/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4874029" y="1066282"/>
                <a:ext cx="24120" cy="24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34216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" grpId="0" animBg="1"/>
      <p:bldP spid="80" grpId="0" animBg="1"/>
      <p:bldP spid="81" grpId="0" animBg="1"/>
      <p:bldP spid="82" grpId="0" animBg="1"/>
      <p:bldP spid="123" grpId="0" animBg="1"/>
      <p:bldP spid="129" grpId="0" animBg="1"/>
      <p:bldP spid="130" grpId="0" animBg="1"/>
      <p:bldP spid="131" grpId="0" animBg="1"/>
      <p:bldP spid="132" grpId="0" animBg="1"/>
      <p:bldP spid="137" grpId="0" animBg="1"/>
      <p:bldP spid="139" grpId="0" animBg="1"/>
      <p:bldP spid="140" grpId="0" animBg="1"/>
      <p:bldP spid="149" grpId="0" animBg="1"/>
      <p:bldP spid="185" grpId="0" animBg="1"/>
      <p:bldP spid="186" grpId="0" animBg="1"/>
      <p:bldP spid="187" grpId="0" animBg="1"/>
      <p:bldP spid="192" grpId="0" animBg="1"/>
      <p:bldP spid="196" grpId="0" animBg="1"/>
      <p:bldP spid="197" grpId="0" animBg="1"/>
      <p:bldP spid="198" grpId="0" animBg="1"/>
      <p:bldP spid="199" grpId="0" animBg="1"/>
      <p:bldP spid="200" grpId="0" animBg="1"/>
    </p:bld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171</TotalTime>
  <Words>15</Words>
  <Application>Microsoft Office PowerPoint</Application>
  <PresentationFormat>Широкоэкранный</PresentationFormat>
  <Paragraphs>5</Paragraphs>
  <Slides>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2" baseType="lpstr">
      <vt:lpstr>Calibri</vt:lpstr>
      <vt:lpstr>Calibri Light</vt:lpstr>
      <vt:lpstr>Gabriola</vt:lpstr>
      <vt:lpstr>Nirmala UI Semilight</vt:lpstr>
      <vt:lpstr>Propisi</vt:lpstr>
      <vt:lpstr>Ретро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Лиза</dc:creator>
  <cp:lastModifiedBy>Лиза</cp:lastModifiedBy>
  <cp:revision>21</cp:revision>
  <dcterms:created xsi:type="dcterms:W3CDTF">2023-11-07T07:52:43Z</dcterms:created>
  <dcterms:modified xsi:type="dcterms:W3CDTF">2023-12-01T06:43:03Z</dcterms:modified>
</cp:coreProperties>
</file>