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85" r:id="rId4"/>
    <p:sldId id="259" r:id="rId5"/>
    <p:sldId id="261" r:id="rId6"/>
    <p:sldId id="286" r:id="rId7"/>
    <p:sldId id="275" r:id="rId8"/>
    <p:sldId id="282" r:id="rId9"/>
    <p:sldId id="265" r:id="rId10"/>
    <p:sldId id="287" r:id="rId11"/>
    <p:sldId id="278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6" d="100"/>
          <a:sy n="66" d="100"/>
        </p:scale>
        <p:origin x="144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9F5DD8-5E45-44AC-83F1-A3E099A5D94D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135A1F-B8D4-4549-AA6B-54950D3DC8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268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464C3D-CA77-40B9-8353-A581FAB44118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E678C5-3C49-4C63-8782-C9F35713C2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02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2E4B3-BF81-457F-9A78-ED3A4F211A3C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B9E5CF-6978-47E7-B3DA-3A7B99BFCE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014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F58545-A365-4F21-96E1-FA2633263C70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C96507-14D2-4006-8B88-05726130DA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71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C59A9B-9DA8-4AD8-8F3E-1A4EA4D03E6E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B21B29-5393-4323-B825-D211A9937D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71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1DA617-FF0F-462D-9556-02C6E38BCF7E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3902E5-321F-4E4A-8CDC-826D1D31CD0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335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4B2890-E661-42E8-9F04-2B9F651F56B8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B250D-6A09-484D-B40A-27820C0C93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981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20F926-4EF1-44B5-92F5-DF2D4249F288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34A5E-D64E-4042-BF0C-D36BA5D797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768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9E0EA-7536-4737-B9B7-C4476E0FF0B2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1A1F18-A51D-4B52-B13E-49D6CF64A1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1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7FE5E5-8149-4347-AB86-466142A63E18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4D5D4D-F3AE-43C7-96A3-CD78D5DB16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55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CD32D6-93EA-4287-A078-8C86DC43F05F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A39A7-44AA-4DF3-AE2E-CF47AB9025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202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D75D0A5-47DC-4250-BECA-F4910990FC31}" type="datetimeFigureOut">
              <a:rPr lang="ru-RU" smtClean="0"/>
              <a:pPr>
                <a:defRPr/>
              </a:pPr>
              <a:t>вс 30.10.22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E30E11-2FB2-4664-8833-E325623980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1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7772400" cy="1000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u="sng" dirty="0"/>
              <a:t>Технология </a:t>
            </a:r>
            <a:r>
              <a:rPr lang="ru-RU" b="1" i="1" u="sng" dirty="0" err="1"/>
              <a:t>лэпбук</a:t>
            </a:r>
            <a:r>
              <a:rPr lang="ru-RU" b="1" i="1" u="sng" dirty="0"/>
              <a:t> и практическое применение в учебной деятельности.</a:t>
            </a:r>
            <a:endParaRPr lang="ru-RU" sz="4000" b="1" dirty="0" smtClean="0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Учитель начальных классов : Никитина Елизавета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3679" y="935886"/>
            <a:ext cx="4716015" cy="1358033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/>
              <a:t>Выставка </a:t>
            </a:r>
            <a:r>
              <a:rPr lang="ru-RU" sz="6000" b="1" i="1" dirty="0"/>
              <a:t>готовых работ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8704" y="3041164"/>
            <a:ext cx="4583336" cy="34330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88640"/>
            <a:ext cx="4762500" cy="3571875"/>
          </a:xfrm>
          <a:prstGeom prst="rect">
            <a:avLst/>
          </a:prstGeom>
        </p:spPr>
      </p:pic>
      <p:pic>
        <p:nvPicPr>
          <p:cNvPr id="2050" name="Picture 2" descr="Лэпбук по теме «Здравствуй зимушка — зима». Воспитателям детских садов,  школьным учителям и педагогам - Маам.ру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069" b="4867"/>
          <a:stretch/>
        </p:blipFill>
        <p:spPr bwMode="auto">
          <a:xfrm>
            <a:off x="5275170" y="3915560"/>
            <a:ext cx="3336305" cy="240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74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2556" y="65010"/>
            <a:ext cx="8763940" cy="6564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2" descr="C:\Users\Quant\Desktop\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74104" y="-226992"/>
            <a:ext cx="4995791" cy="8345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70510"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Зачем нужен </a:t>
            </a:r>
            <a:r>
              <a:rPr lang="ru-RU" sz="3600" b="1" dirty="0" err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3771" y="590476"/>
            <a:ext cx="867645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4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отвечает требованиям </a:t>
            </a:r>
            <a:r>
              <a:rPr lang="ru-RU" sz="24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ФГОС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эпбук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ребенку по своему желанию организовать информацию по изучаемой теме и лучше понять и запомнить материал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тличный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для повторения пройденного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ебенок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научится самостоятельно собирать и организовывать информацию – хорошая подготовка к написанию исследовательских работ.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и в конце концов,  это просто интересно!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55409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 descr="C:\Users\Quant\Desktop\slide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86875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6" name="Picture 2" descr="C:\Users\Quant\Desktop\slide_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71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484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55776" y="231778"/>
            <a:ext cx="5688632" cy="7596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i="1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подготовительный </a:t>
            </a:r>
            <a:r>
              <a:rPr lang="ru-RU" sz="3600" i="1" u="sng" dirty="0">
                <a:latin typeface="Times New Roman" panose="02020603050405020304" pitchFamily="18" charset="0"/>
                <a:ea typeface="Calibri" panose="020F0502020204030204" pitchFamily="34" charset="0"/>
              </a:rPr>
              <a:t>этап.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98927" y="1223872"/>
            <a:ext cx="5220212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темы</a:t>
            </a:r>
          </a:p>
          <a:p>
            <a:pPr marL="571500" indent="-571500">
              <a:buFont typeface="Wingdings" panose="05000000000000000000" pitchFamily="2" charset="2"/>
              <a:buChar char="v"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формы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лепбука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9391" y="3000232"/>
            <a:ext cx="4065444" cy="31650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022" y="3209555"/>
            <a:ext cx="4658204" cy="3491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35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2" descr="C:\Users\Quant\Desktop\slide_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7151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2" descr="C:\Users\Quant\Desktop\slide_1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8862"/>
            <a:ext cx="8964488" cy="6673563"/>
          </a:xfrm>
        </p:spPr>
      </p:pic>
      <p:sp>
        <p:nvSpPr>
          <p:cNvPr id="2" name="Прямоугольник 1"/>
          <p:cNvSpPr/>
          <p:nvPr/>
        </p:nvSpPr>
        <p:spPr>
          <a:xfrm>
            <a:off x="2051720" y="28862"/>
            <a:ext cx="6552728" cy="8078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/>
              <a:t>практическая работа по созданию </a:t>
            </a:r>
            <a:r>
              <a:rPr lang="ru-RU" sz="2400" b="1" i="1" u="sng" dirty="0" err="1"/>
              <a:t>лэтбука</a:t>
            </a:r>
            <a:endParaRPr lang="ru-RU" sz="4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764" y="836712"/>
            <a:ext cx="6336704" cy="5507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Picture 2" descr="C:\Users\Quant\Desktop\slide_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271000" cy="6953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</TotalTime>
  <Words>89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Технология лэпбук и практическое применение в учебной деятельности.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Выставка готовых работ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Quant</dc:creator>
  <cp:lastModifiedBy>Лиза</cp:lastModifiedBy>
  <cp:revision>28</cp:revision>
  <dcterms:created xsi:type="dcterms:W3CDTF">2018-03-14T11:55:10Z</dcterms:created>
  <dcterms:modified xsi:type="dcterms:W3CDTF">2022-10-30T18:31:48Z</dcterms:modified>
</cp:coreProperties>
</file>