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992888" cy="28083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Упражнения на развитие функциональной грамотности  к УМК «</a:t>
            </a:r>
            <a:r>
              <a:rPr lang="en-US" sz="3100" dirty="0" smtClean="0"/>
              <a:t>Rainbow English</a:t>
            </a:r>
            <a:r>
              <a:rPr lang="ru-RU" sz="3100" dirty="0" smtClean="0"/>
              <a:t>»</a:t>
            </a:r>
            <a:r>
              <a:rPr lang="en-US" sz="3100" dirty="0" smtClean="0"/>
              <a:t>, 5 </a:t>
            </a:r>
            <a:r>
              <a:rPr lang="ru-RU" sz="3100" dirty="0" smtClean="0"/>
              <a:t>класс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2000" dirty="0" smtClean="0"/>
              <a:t>Ex.4, p. 76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3886200"/>
            <a:ext cx="3992488" cy="1752600"/>
          </a:xfrm>
        </p:spPr>
        <p:txBody>
          <a:bodyPr>
            <a:normAutofit lnSpcReduction="10000"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Хмелевская Евгения Вадимовна, учитель английского языка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МБОУ «СОШ №6»г. Курчатова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КО00022281-800x1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204864"/>
            <a:ext cx="3168352" cy="38610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Ex.4,p.76</a:t>
            </a:r>
            <a:endParaRPr lang="ru-RU" sz="3600" dirty="0"/>
          </a:p>
        </p:txBody>
      </p:sp>
      <p:pic>
        <p:nvPicPr>
          <p:cNvPr id="4" name="Содержимое 3" descr="IMG_20230523_12114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908720"/>
            <a:ext cx="4680520" cy="547260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780928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>Task </a:t>
            </a:r>
            <a:r>
              <a:rPr lang="en-US" sz="2700" b="1" dirty="0" smtClean="0"/>
              <a:t>1.  Before reading the text look at the title. Put down 3 nouns, 3 adjectives and 3 verbs which reflects the main idea of the text</a:t>
            </a:r>
            <a:r>
              <a:rPr lang="en-US" sz="2700" b="1" dirty="0" smtClean="0"/>
              <a:t>.</a:t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400" dirty="0" smtClean="0"/>
              <a:t>Nouns: </a:t>
            </a:r>
            <a:r>
              <a:rPr lang="en-US" sz="2400" b="1" dirty="0" smtClean="0"/>
              <a:t>town, …….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Adjectives: </a:t>
            </a:r>
            <a:r>
              <a:rPr lang="en-US" sz="2400" b="1" dirty="0" smtClean="0"/>
              <a:t>beautiful,…….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>Verbs: </a:t>
            </a:r>
            <a:r>
              <a:rPr lang="en-US" sz="2400" b="1" dirty="0" smtClean="0"/>
              <a:t>visit,…….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5a2c4aa47566fbb9de936441672fbb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924944"/>
            <a:ext cx="6065520" cy="3454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Task </a:t>
            </a:r>
            <a:r>
              <a:rPr lang="en-US" sz="3100" b="1" dirty="0" smtClean="0"/>
              <a:t>2.  Read the statements and choose T (true), F (false) or NS (not stated).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1" cy="4133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320"/>
                <a:gridCol w="5921325"/>
                <a:gridCol w="499389"/>
                <a:gridCol w="499389"/>
                <a:gridCol w="580978"/>
              </a:tblGrid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Statements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NS</a:t>
                      </a:r>
                      <a:endParaRPr lang="ru-RU" dirty="0"/>
                    </a:p>
                  </a:txBody>
                  <a:tcPr marL="90593" marR="90593"/>
                </a:tc>
              </a:tr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The  town of my dream is </a:t>
                      </a:r>
                      <a:r>
                        <a:rPr lang="en-US" sz="1800" kern="1800" dirty="0" err="1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cosy</a:t>
                      </a:r>
                      <a:r>
                        <a:rPr lang="en-US" sz="1800" kern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 and comfortable to live in.</a:t>
                      </a:r>
                      <a:endParaRPr lang="ru-RU" sz="1800" kern="18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</a:tr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80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My dream town is very big and fantastic.</a:t>
                      </a:r>
                      <a:endParaRPr lang="ru-RU" sz="1800" kern="180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</a:tr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There are no parks and yards in my dream town.</a:t>
                      </a:r>
                      <a:endParaRPr lang="ru-RU" sz="1800" kern="18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</a:tr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The town has a great number of landmarks for tourists.</a:t>
                      </a:r>
                      <a:endParaRPr lang="ru-RU" sz="1800" kern="18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</a:tr>
              <a:tr h="688843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ru-RU" dirty="0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1800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My dream town is situated on a large  green island.</a:t>
                      </a:r>
                      <a:endParaRPr lang="ru-RU" sz="1800" kern="1800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67945" marR="67945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0593" marR="9059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0593" marR="90593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b="1" dirty="0" smtClean="0"/>
              <a:t/>
            </a:r>
            <a:br>
              <a:rPr lang="en-US" sz="3100" b="1" dirty="0" smtClean="0"/>
            </a:br>
            <a:r>
              <a:rPr lang="en-US" sz="3100" b="1" dirty="0" smtClean="0"/>
              <a:t>Task </a:t>
            </a:r>
            <a:r>
              <a:rPr lang="en-US" sz="3100" b="1" dirty="0" smtClean="0"/>
              <a:t>3. Complete  the sentences with the right word from the text.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1) The </a:t>
            </a:r>
            <a:r>
              <a:rPr lang="en-US" dirty="0" smtClean="0"/>
              <a:t>town of my dream is not very ____ and not very ____ but it is very______.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2) The </a:t>
            </a:r>
            <a:r>
              <a:rPr lang="en-US" dirty="0" smtClean="0"/>
              <a:t>______ in my dream town are ______and________ with a lot of ____and ______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3) The  </a:t>
            </a:r>
            <a:r>
              <a:rPr lang="en-US" dirty="0" smtClean="0"/>
              <a:t>_____in this town are big, ______ and  modern.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4) There </a:t>
            </a:r>
            <a:r>
              <a:rPr lang="en-US" dirty="0" smtClean="0"/>
              <a:t>are museums and ______   _______ too.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Task 4.  Put the sentences  in the correct order.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r>
              <a:rPr lang="en-US" dirty="0" smtClean="0"/>
              <a:t>1) The </a:t>
            </a:r>
            <a:r>
              <a:rPr lang="en-US" dirty="0" smtClean="0"/>
              <a:t>streets in my dream town are wide and green with a lot of trees and flowers.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2) The </a:t>
            </a:r>
            <a:r>
              <a:rPr lang="en-US" dirty="0" smtClean="0"/>
              <a:t>schools in this town are big, light and modern.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3) There </a:t>
            </a:r>
            <a:r>
              <a:rPr lang="en-US" dirty="0" smtClean="0"/>
              <a:t>are a lot of things to see and to do in the town of my dream.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4) The </a:t>
            </a:r>
            <a:r>
              <a:rPr lang="en-US" dirty="0" smtClean="0"/>
              <a:t>town of my dream is not very big and not very small but it is very beautiful.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 5) There’s </a:t>
            </a:r>
            <a:r>
              <a:rPr lang="en-US" dirty="0" smtClean="0"/>
              <a:t>a university for those who want to become students.</a:t>
            </a: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Task </a:t>
            </a:r>
            <a:r>
              <a:rPr lang="en-US" sz="3600" b="1" dirty="0" smtClean="0"/>
              <a:t>5. Underline the correct word in the sentence.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1) The </a:t>
            </a:r>
            <a:r>
              <a:rPr lang="en-US" dirty="0" smtClean="0"/>
              <a:t>town of </a:t>
            </a:r>
            <a:r>
              <a:rPr lang="en-US" i="1" dirty="0" smtClean="0"/>
              <a:t>(my/our/ its)</a:t>
            </a:r>
            <a:r>
              <a:rPr lang="en-US" dirty="0" smtClean="0"/>
              <a:t> dream </a:t>
            </a:r>
            <a:r>
              <a:rPr lang="en-US" i="1" dirty="0" smtClean="0"/>
              <a:t>(am/is/are</a:t>
            </a:r>
            <a:r>
              <a:rPr lang="en-US" dirty="0" smtClean="0"/>
              <a:t>) </a:t>
            </a:r>
            <a:r>
              <a:rPr lang="en-US" dirty="0" err="1" smtClean="0"/>
              <a:t>cosy</a:t>
            </a:r>
            <a:r>
              <a:rPr lang="en-US" dirty="0" smtClean="0"/>
              <a:t> and comfortable to live in.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2) The </a:t>
            </a:r>
            <a:r>
              <a:rPr lang="en-US" i="1" dirty="0" smtClean="0"/>
              <a:t>(parks/streets/yards)</a:t>
            </a:r>
            <a:r>
              <a:rPr lang="en-US" dirty="0" smtClean="0"/>
              <a:t> in my dream town are wide and green with </a:t>
            </a:r>
            <a:r>
              <a:rPr lang="en-US" i="1" dirty="0" smtClean="0"/>
              <a:t>(much/many/a lot of)</a:t>
            </a:r>
            <a:r>
              <a:rPr lang="en-US" dirty="0" smtClean="0"/>
              <a:t> trees and flowers.</a:t>
            </a:r>
            <a:endParaRPr lang="ru-RU" dirty="0" smtClean="0"/>
          </a:p>
          <a:p>
            <a:pPr lvl="0">
              <a:buNone/>
            </a:pPr>
            <a:r>
              <a:rPr lang="en-US" dirty="0" smtClean="0"/>
              <a:t>3) There’s </a:t>
            </a:r>
            <a:r>
              <a:rPr lang="en-US" dirty="0" smtClean="0"/>
              <a:t>a </a:t>
            </a:r>
            <a:r>
              <a:rPr lang="en-US" i="1" dirty="0" smtClean="0"/>
              <a:t>(university/college/institute)</a:t>
            </a:r>
            <a:r>
              <a:rPr lang="en-US" dirty="0" smtClean="0"/>
              <a:t> for those who </a:t>
            </a:r>
            <a:r>
              <a:rPr lang="en-US" i="1" dirty="0" smtClean="0"/>
              <a:t>(wants/want/wanted)</a:t>
            </a:r>
            <a:r>
              <a:rPr lang="en-US" dirty="0" smtClean="0"/>
              <a:t> to become students.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2700" b="1" dirty="0" smtClean="0"/>
              <a:t>Task </a:t>
            </a:r>
            <a:r>
              <a:rPr lang="en-US" sz="2700" b="1" dirty="0" smtClean="0"/>
              <a:t>6.  Find English equivalents of these words and expressions in the text.</a:t>
            </a:r>
            <a:r>
              <a:rPr lang="en-US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Не очень большой и не очень </a:t>
            </a:r>
            <a:r>
              <a:rPr lang="ru-RU" i="1" dirty="0" smtClean="0"/>
              <a:t>маленький, уютный </a:t>
            </a:r>
            <a:r>
              <a:rPr lang="ru-RU" i="1" dirty="0" smtClean="0"/>
              <a:t>и удобный для </a:t>
            </a:r>
            <a:r>
              <a:rPr lang="ru-RU" i="1" dirty="0" smtClean="0"/>
              <a:t>проживания, оздоровительные </a:t>
            </a:r>
            <a:r>
              <a:rPr lang="ru-RU" i="1" dirty="0" smtClean="0"/>
              <a:t>центры, </a:t>
            </a:r>
            <a:r>
              <a:rPr lang="ru-RU" i="1" dirty="0" smtClean="0"/>
              <a:t>кормят </a:t>
            </a:r>
            <a:r>
              <a:rPr lang="ru-RU" i="1" dirty="0" smtClean="0"/>
              <a:t>водоплавающих птиц,  музеи и картинные галереи, в городе есть аэропорт, кто хочет стать студентом.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/>
              <a:t>Task 7. Make  up  a mind-map to the text.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novyeslova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96602" y="1600200"/>
            <a:ext cx="6185746" cy="44958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</TotalTime>
  <Words>244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 Упражнения на развитие функциональной грамотности  к УМК «Rainbow English», 5 класс  Ex.4, p. 76 </vt:lpstr>
      <vt:lpstr>Ex.4,p.76</vt:lpstr>
      <vt:lpstr>    Task 1.  Before reading the text look at the title. Put down 3 nouns, 3 adjectives and 3 verbs which reflects the main idea of the text.  Nouns: town, ……. Adjectives: beautiful,……. Verbs: visit,…….   </vt:lpstr>
      <vt:lpstr> Task 2.  Read the statements and choose T (true), F (false) or NS (not stated).  </vt:lpstr>
      <vt:lpstr> Task 3. Complete  the sentences with the right word from the text. </vt:lpstr>
      <vt:lpstr>Task 4.  Put the sentences  in the correct order. </vt:lpstr>
      <vt:lpstr> Task 5. Underline the correct word in the sentence. </vt:lpstr>
      <vt:lpstr> Task 6.  Find English equivalents of these words and expressions in the text.  </vt:lpstr>
      <vt:lpstr>Task 7. Make  up  a mind-map to the text.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Упражнения на развитие функциональной грамотности  к УМК «Rainbow English», 5 класс Ex.4, p. 76 </dc:title>
  <dc:creator>Женя</dc:creator>
  <cp:lastModifiedBy>Женя</cp:lastModifiedBy>
  <cp:revision>5</cp:revision>
  <dcterms:created xsi:type="dcterms:W3CDTF">2023-05-24T17:50:48Z</dcterms:created>
  <dcterms:modified xsi:type="dcterms:W3CDTF">2023-05-24T18:39:43Z</dcterms:modified>
</cp:coreProperties>
</file>