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27" autoAdjust="0"/>
    <p:restoredTop sz="94660"/>
  </p:normalViewPr>
  <p:slideViewPr>
    <p:cSldViewPr snapToGrid="0">
      <p:cViewPr varScale="1">
        <p:scale>
          <a:sx n="61" d="100"/>
          <a:sy n="61" d="100"/>
        </p:scale>
        <p:origin x="-96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F84420-E151-4363-80CD-01CEB39008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Виды капусты и их </a:t>
            </a:r>
            <a:r>
              <a:rPr lang="ru-RU" dirty="0" smtClean="0"/>
              <a:t>значения. Семейство Крестоцветные.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B5A27207-D8EF-4CC5-BDFB-F950406619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7 класс.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0467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9368" y="504825"/>
            <a:ext cx="8596668" cy="1320800"/>
          </a:xfrm>
        </p:spPr>
        <p:txBody>
          <a:bodyPr/>
          <a:lstStyle/>
          <a:p>
            <a:r>
              <a:rPr lang="ru-RU" dirty="0"/>
              <a:t>Брюссельская капуста</a:t>
            </a:r>
          </a:p>
        </p:txBody>
      </p:sp>
      <p:pic>
        <p:nvPicPr>
          <p:cNvPr id="13" name="Объект 12">
            <a:extLst>
              <a:ext uri="{FF2B5EF4-FFF2-40B4-BE49-F238E27FC236}">
                <a16:creationId xmlns:a16="http://schemas.microsoft.com/office/drawing/2014/main" xmlns="" id="{F1BCAA73-1488-4525-AA7A-9E08CF1C9F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034" t="-19414" r="24247" b="19569"/>
          <a:stretch/>
        </p:blipFill>
        <p:spPr>
          <a:xfrm>
            <a:off x="-225252" y="-1600201"/>
            <a:ext cx="4149552" cy="8223339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2ABE940-2A47-4DAC-8BC0-9FE4AFFDCBE1}"/>
              </a:ext>
            </a:extLst>
          </p:cNvPr>
          <p:cNvSpPr txBox="1"/>
          <p:nvPr/>
        </p:nvSpPr>
        <p:spPr>
          <a:xfrm>
            <a:off x="3969367" y="1323976"/>
            <a:ext cx="633668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пищу употребляют небольшие кочанчики, образующиеся из боковых видоизмененных почек в пазухах листьев. Они обладают высокими пищевыми качествами. Кочанчики брюссельской капусты отваривают, используют для приготовления салатов, супов и мороженных овощных смесей, тушат, жарят. Целые кочанчики идут на приготовление щей и вторых блюд, их можно также отваривать, а затем тушить с маслом, обжарить с панировочными сухарями до румяной корочки и подавать к столу со сливками или сметаной. Брюссельская капуста рекомендуется как диетический продукт для страдающих сердечно-сосудистыми заболеваниями. Есть сведения, что употребление брюссельской капусты стимулирует заживление ран. Сок способствует восстановлению функции поджелудочной железы, очень полезна при сахарном диабете.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323004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093" y="591266"/>
            <a:ext cx="8596668" cy="1320800"/>
          </a:xfrm>
        </p:spPr>
        <p:txBody>
          <a:bodyPr/>
          <a:lstStyle/>
          <a:p>
            <a:r>
              <a:rPr lang="ru-RU" dirty="0"/>
              <a:t>Цветная капуста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2ABE940-2A47-4DAC-8BC0-9FE4AFFDCBE1}"/>
              </a:ext>
            </a:extLst>
          </p:cNvPr>
          <p:cNvSpPr txBox="1"/>
          <p:nvPr/>
        </p:nvSpPr>
        <p:spPr>
          <a:xfrm>
            <a:off x="4817094" y="1251666"/>
            <a:ext cx="49434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Цветная капуста называется цветной, потому что состоит из маленьких белых цветков. В ней имеется меньше грубой клетчатки, чем в белокочанной, поэтому она легко переваривается и меньше раздражает слизистую оболочку желудка. Особенно она полезна при желудочно-кишечных заболеваниях и в детском питании. При пониженной секреторной функции желудка рекомендуются к употреблению блюда из отваренной цветной капусты. При язвенной болезни желудка или двенадцатиперстной кишки разрешается капуста цветная и запрещается белокочанная. Цветная капуста содержит антираковые компоненты, а также флавоноид, укрепляющий иммунную систему и снижающий риск заболеваний сердца и инфарктов.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7F5C8F6E-6298-462F-A242-24F6A87EEC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72" t="4704" r="-1102" b="19504"/>
          <a:stretch/>
        </p:blipFill>
        <p:spPr>
          <a:xfrm>
            <a:off x="0" y="104775"/>
            <a:ext cx="4943474" cy="6753225"/>
          </a:xfrm>
        </p:spPr>
      </p:pic>
    </p:spTree>
    <p:extLst>
      <p:ext uri="{BB962C8B-B14F-4D97-AF65-F5344CB8AC3E}">
        <p14:creationId xmlns:p14="http://schemas.microsoft.com/office/powerpoint/2010/main" xmlns="" val="3589094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7093" y="591266"/>
            <a:ext cx="8596668" cy="1320800"/>
          </a:xfrm>
        </p:spPr>
        <p:txBody>
          <a:bodyPr/>
          <a:lstStyle/>
          <a:p>
            <a:r>
              <a:rPr lang="ru-RU" dirty="0"/>
              <a:t>Салат Айсберг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2ABE940-2A47-4DAC-8BC0-9FE4AFFDCBE1}"/>
              </a:ext>
            </a:extLst>
          </p:cNvPr>
          <p:cNvSpPr txBox="1"/>
          <p:nvPr/>
        </p:nvSpPr>
        <p:spPr>
          <a:xfrm>
            <a:off x="4817094" y="1251666"/>
            <a:ext cx="494347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Салат Айсберг оказывает помощь в регулировании обмена веществ в организме, улучшая кишечную перистальтику, в улучшении состава крови. Благодаря большому содержанию фолиевой кислоты салат Айсберг способствует укреплению нервной системы, помогает при стрессах и эмоциональных расстройствах. Рекомендовано употребление в пищу салата Айсберг в сложный период сдачи экзаменационных сессий, при активной умственной деятельности. Так как вред салата Айсберг минимален, его рекомендуют использовать так часто, как только захочется. Салат Айсберг долго может храниться в холодильнике, потому что он является единственным из всех видов салата, который совершенно не боится холода.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E53EB5A5-F445-4E5F-A4BE-AD59E0781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904" t="17378" b="21743"/>
          <a:stretch/>
        </p:blipFill>
        <p:spPr>
          <a:xfrm>
            <a:off x="-126381" y="0"/>
            <a:ext cx="4943474" cy="5809491"/>
          </a:xfrm>
        </p:spPr>
      </p:pic>
    </p:spTree>
    <p:extLst>
      <p:ext uri="{BB962C8B-B14F-4D97-AF65-F5344CB8AC3E}">
        <p14:creationId xmlns:p14="http://schemas.microsoft.com/office/powerpoint/2010/main" xmlns="" val="771057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25" y="162641"/>
            <a:ext cx="5753100" cy="1320800"/>
          </a:xfrm>
        </p:spPr>
        <p:txBody>
          <a:bodyPr/>
          <a:lstStyle/>
          <a:p>
            <a:r>
              <a:rPr lang="ru-RU" dirty="0"/>
              <a:t>Красная(краснокочанная) капуста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071F013C-7B3A-4E23-9262-02E45C8F9A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" t="19423" r="9401" b="6261"/>
          <a:stretch/>
        </p:blipFill>
        <p:spPr>
          <a:xfrm>
            <a:off x="-78035" y="7645"/>
            <a:ext cx="4697660" cy="6850355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9044DD-4768-4C2B-B086-232CA40C64E6}"/>
              </a:ext>
            </a:extLst>
          </p:cNvPr>
          <p:cNvSpPr txBox="1"/>
          <p:nvPr/>
        </p:nvSpPr>
        <p:spPr>
          <a:xfrm>
            <a:off x="4619625" y="1249303"/>
            <a:ext cx="743902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Краснокочанная капуста — овощная культура с характерной красно-фиолетовой окраской листьев, распространённый пищевой продукт. Овощ используется главным образом для употребления в свежем виде для салатов, для маринования, в тушёном виде с уксусом или кислыми фруктами для гарниров. По содержанию многих полезных веществ, в том числе витамина C, краснокочанная капуста превосходит белокочанную, поэтому рекомендована в качестве диетического питания при различных заболеваниях. Наличие антоцианов обеспечивает дополнительную пищевую ценность продукта: им приписывают антиоксидантные и противовоспалительные свойства, а также считается, что они препятствуют развитию некоторых форм рака. Антоцианы размещаются в клеточных вакуолях и легко растворимы. В процессе приготовления капусты вакуоли разрушаются, пигмент вытекает из клетки, и овощ может стать бледным или полностью обесцветиться. При отваривании капусты в воде красящие молекулы окрасят отвар. Капуста не обесцвечивается, если её готовить без воды или других жидкостей, а если вода необходима, то время нахождения овоща в воде должно быть как можно меньше.</a:t>
            </a:r>
          </a:p>
        </p:txBody>
      </p:sp>
    </p:spTree>
    <p:extLst>
      <p:ext uri="{BB962C8B-B14F-4D97-AF65-F5344CB8AC3E}">
        <p14:creationId xmlns:p14="http://schemas.microsoft.com/office/powerpoint/2010/main" xmlns="" val="806499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19625" y="162641"/>
            <a:ext cx="5657850" cy="656509"/>
          </a:xfrm>
        </p:spPr>
        <p:txBody>
          <a:bodyPr/>
          <a:lstStyle/>
          <a:p>
            <a:r>
              <a:rPr lang="ru-RU" dirty="0"/>
              <a:t>Белокочанная капуста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9044DD-4768-4C2B-B086-232CA40C64E6}"/>
              </a:ext>
            </a:extLst>
          </p:cNvPr>
          <p:cNvSpPr txBox="1"/>
          <p:nvPr/>
        </p:nvSpPr>
        <p:spPr>
          <a:xfrm>
            <a:off x="4533900" y="819150"/>
            <a:ext cx="743902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Белокочанная капуста используется в кулинарии для приготовления салатов, супов, щей, борщей, солянок, гарниров в тушёном и отварном видах, обжаривания в панировке или фритюре, из неё готовят голубцы, начинки для пирогов. Поздние сорта белокочанной капусты можно сушить, замораживать, мариновать и квасить. Белокочанная капуста и сок из неё используются в диетическом и лечебном питании. Белокочанная капуста характеризуется высоким содержанием воды. Высокое содержание серы в минеральных и органических соединениях в составе капусты (</a:t>
            </a:r>
            <a:r>
              <a:rPr lang="ru-RU" dirty="0" err="1"/>
              <a:t>глюкозинолатах</a:t>
            </a:r>
            <a:r>
              <a:rPr lang="ru-RU" dirty="0"/>
              <a:t>) придаёт ей слегка горьковатый вкус. Эти вещества расщепляются при тепловой обработке или квашении, при этом образуются вещества со специфическим неприятным запахом. Содержание </a:t>
            </a:r>
            <a:r>
              <a:rPr lang="ru-RU" dirty="0" err="1"/>
              <a:t>глюкозинолатов</a:t>
            </a:r>
            <a:r>
              <a:rPr lang="ru-RU" dirty="0"/>
              <a:t> ниже в ранних сортах капусты и в крупных кочанах. Она считается не самой полезной из всех остальных видов.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66ADD1B2-32EF-411C-8724-D01BE19BEF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8964" b="-27192"/>
          <a:stretch/>
        </p:blipFill>
        <p:spPr>
          <a:xfrm>
            <a:off x="-171450" y="0"/>
            <a:ext cx="4705350" cy="8216806"/>
          </a:xfrm>
        </p:spPr>
      </p:pic>
    </p:spTree>
    <p:extLst>
      <p:ext uri="{BB962C8B-B14F-4D97-AF65-F5344CB8AC3E}">
        <p14:creationId xmlns:p14="http://schemas.microsoft.com/office/powerpoint/2010/main" xmlns="" val="255767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7135" y="255167"/>
            <a:ext cx="5657850" cy="656509"/>
          </a:xfrm>
        </p:spPr>
        <p:txBody>
          <a:bodyPr>
            <a:normAutofit fontScale="90000"/>
          </a:bodyPr>
          <a:lstStyle/>
          <a:p>
            <a:r>
              <a:rPr lang="ru-RU" dirty="0"/>
              <a:t>Пекинская(китайская) капуста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9044DD-4768-4C2B-B086-232CA40C64E6}"/>
              </a:ext>
            </a:extLst>
          </p:cNvPr>
          <p:cNvSpPr txBox="1"/>
          <p:nvPr/>
        </p:nvSpPr>
        <p:spPr>
          <a:xfrm>
            <a:off x="4307136" y="1166842"/>
            <a:ext cx="549409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Пеки́нская</a:t>
            </a:r>
            <a:r>
              <a:rPr lang="ru-RU" dirty="0"/>
              <a:t> </a:t>
            </a:r>
            <a:r>
              <a:rPr lang="ru-RU" dirty="0" err="1"/>
              <a:t>капу́ста</a:t>
            </a:r>
            <a:r>
              <a:rPr lang="ru-RU" dirty="0"/>
              <a:t> или китайская капуста, или </a:t>
            </a:r>
            <a:r>
              <a:rPr lang="ru-RU" dirty="0" err="1"/>
              <a:t>петсай</a:t>
            </a:r>
            <a:r>
              <a:rPr lang="ru-RU" dirty="0"/>
              <a:t>, или салатная капуста - </a:t>
            </a:r>
            <a:r>
              <a:rPr lang="ru-RU" dirty="0" err="1"/>
              <a:t>сортогруппа</a:t>
            </a:r>
            <a:r>
              <a:rPr lang="ru-RU" dirty="0"/>
              <a:t> листовых овощей, которые </a:t>
            </a:r>
            <a:r>
              <a:rPr lang="ru-RU" dirty="0" err="1"/>
              <a:t>ботанически</a:t>
            </a:r>
            <a:r>
              <a:rPr lang="ru-RU" dirty="0"/>
              <a:t> относятся к виду Репа огородная, но в быту чаще называются листовой капустой или салатом. Растения формируют крупные рыхлые кочаны или густые розетки нежных листьев. Листовые формы пекинской капусты употребляют в пищу как салатную зелень, а кочанные используют после кулинарной обработки в супах, гарнирах, а также маринуют и сушат. В странах Восточной Азии салатную капусту часто заквашивают. Нежные сочные листья пекинской капусты формируют розетку или рыхлый кочан. Каждый лист имеет белую, плоскую или треугольную срединную жилку, края у листьев зубчатые или волнистые, внутренняя часть листа немного пупырчатая, у цилиндрических кочанов — удлинённо продолговатые. 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08E09FE8-F960-4355-8634-90DAFD6B2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8646" r="18219" b="12036"/>
          <a:stretch/>
        </p:blipFill>
        <p:spPr>
          <a:xfrm>
            <a:off x="0" y="0"/>
            <a:ext cx="4307135" cy="6490170"/>
          </a:xfrm>
        </p:spPr>
      </p:pic>
    </p:spTree>
    <p:extLst>
      <p:ext uri="{BB962C8B-B14F-4D97-AF65-F5344CB8AC3E}">
        <p14:creationId xmlns:p14="http://schemas.microsoft.com/office/powerpoint/2010/main" xmlns="" val="3809173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4269" y="0"/>
            <a:ext cx="5657850" cy="656509"/>
          </a:xfrm>
        </p:spPr>
        <p:txBody>
          <a:bodyPr>
            <a:normAutofit/>
          </a:bodyPr>
          <a:lstStyle/>
          <a:p>
            <a:r>
              <a:rPr lang="ru-RU" dirty="0"/>
              <a:t>Салат латук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9044DD-4768-4C2B-B086-232CA40C64E6}"/>
              </a:ext>
            </a:extLst>
          </p:cNvPr>
          <p:cNvSpPr txBox="1"/>
          <p:nvPr/>
        </p:nvSpPr>
        <p:spPr>
          <a:xfrm>
            <a:off x="4317595" y="474345"/>
            <a:ext cx="617895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Листья с розеткой прикорневых листьев. Желтовато-зелёные, редко красные. Есть также несколько сортов с жёлтыми, золотистыми или сине-багряными листьями. Зубчатые или изрезанные, обратнояйцевидные, горизонтальные, сидячие, цельные, крупные, гладкие, морщинистые, гофрированные или курчавые, у кочанного салата — смыкаются в кочан плоскоокруглый или округлый формы. Основание листьев </a:t>
            </a:r>
            <a:r>
              <a:rPr lang="ru-RU" dirty="0" err="1"/>
              <a:t>серцевидно</a:t>
            </a:r>
            <a:r>
              <a:rPr lang="ru-RU" dirty="0"/>
              <a:t>-стреловидное, на нижней стороне по средней жилке листья усажены щетинками. В основном используется как витаминная зелень. В пищу используют листья, кочан, утолщённый стебель. Листья и кочаны съедобны в свежем виде до образования растением стебля, потом они становятся горьковатыми. Сегодня большую часть салата выращивают из-за его листьев, хотя один вид выращивают из-за стебля, а другой — из-за семян, из которых делают масло. Чаще всего салат используется в салатах отдельно или с другой зеленью, овощами, мясом и сырами. Салат </a:t>
            </a:r>
            <a:r>
              <a:rPr lang="ru-RU" dirty="0" err="1"/>
              <a:t>романо</a:t>
            </a:r>
            <a:r>
              <a:rPr lang="ru-RU" dirty="0"/>
              <a:t> часто используется для салатов Цезарь. Листья салата также можно найти в супах, бутербродах и рулетах, а стебли едят как сырыми, так и приготовленными.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xmlns="" id="{BC4F9A72-C968-4671-8199-31C7B0D433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57" r="3127" b="20926"/>
          <a:stretch/>
        </p:blipFill>
        <p:spPr>
          <a:xfrm>
            <a:off x="0" y="255167"/>
            <a:ext cx="4384270" cy="5593183"/>
          </a:xfrm>
        </p:spPr>
      </p:pic>
    </p:spTree>
    <p:extLst>
      <p:ext uri="{BB962C8B-B14F-4D97-AF65-F5344CB8AC3E}">
        <p14:creationId xmlns:p14="http://schemas.microsoft.com/office/powerpoint/2010/main" xmlns="" val="3692355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DA7150-ABA5-445E-A480-381FF6734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4812" y="9525"/>
            <a:ext cx="5657850" cy="656509"/>
          </a:xfrm>
        </p:spPr>
        <p:txBody>
          <a:bodyPr>
            <a:normAutofit/>
          </a:bodyPr>
          <a:lstStyle/>
          <a:p>
            <a:r>
              <a:rPr lang="ru-RU" dirty="0"/>
              <a:t>Брокколи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E9044DD-4768-4C2B-B086-232CA40C64E6}"/>
              </a:ext>
            </a:extLst>
          </p:cNvPr>
          <p:cNvSpPr txBox="1"/>
          <p:nvPr/>
        </p:nvSpPr>
        <p:spPr>
          <a:xfrm>
            <a:off x="4764812" y="483870"/>
            <a:ext cx="617895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Бро́кколи</a:t>
            </a:r>
            <a:r>
              <a:rPr lang="ru-RU" dirty="0"/>
              <a:t>, или </a:t>
            </a:r>
            <a:r>
              <a:rPr lang="ru-RU" dirty="0" err="1"/>
              <a:t>Спа́ржевая</a:t>
            </a:r>
            <a:r>
              <a:rPr lang="ru-RU" dirty="0"/>
              <a:t> </a:t>
            </a:r>
            <a:r>
              <a:rPr lang="ru-RU" dirty="0" err="1"/>
              <a:t>капу́ста</a:t>
            </a:r>
            <a:r>
              <a:rPr lang="ru-RU" dirty="0"/>
              <a:t>, — однолетнее овощное растение семейства Капустные, разновидность капусты огородной. Ближайший родственник и генетический предшественник цветной капусты. Хотя брокколи иногда готовят на пару, она более питательна, если её употреблять в сыром виде. Этот овощ богат микроэлементами и витаминами, особенно С и К. По содержанию витамина А превосходит все капустные растения. После нескольких дней хранения содержание витамина C падает вдвое. Чтобы избежать этого, капусту надо хранить в холодильнике. Витаминный потенциал гораздо дольше сохраняет замороженная брокколи (при условии, что в процессе хранения и транспортировки она не подвергалась разморозке). У этих разновидностей капусты съедобны соцветия, стебли и листья. Чтобы сохранить вкусовые качества и полезные свойства брокколи, нельзя её переваривать. Поэтому брокколи лучше всего быстро отварить на пару или бланшировать. Отварную или паровую капусту можно использовать для салатов или начинок. Свежая и бланшированная капуста хороша в салатах и запеканках.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B4F97BEF-AC0B-485D-B54F-033DFB328E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20" r="18421" b="3587"/>
          <a:stretch/>
        </p:blipFill>
        <p:spPr>
          <a:xfrm>
            <a:off x="0" y="131445"/>
            <a:ext cx="4764812" cy="5507356"/>
          </a:xfrm>
        </p:spPr>
      </p:pic>
    </p:spTree>
    <p:extLst>
      <p:ext uri="{BB962C8B-B14F-4D97-AF65-F5344CB8AC3E}">
        <p14:creationId xmlns:p14="http://schemas.microsoft.com/office/powerpoint/2010/main" xmlns="" val="339603150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{AF0651AF-1E32-4ED4-B3D8-EB885E08CC7A}tf02900688</Template>
  <TotalTime>472</TotalTime>
  <Words>351</Words>
  <Application>Microsoft Office PowerPoint</Application>
  <PresentationFormat>Произвольный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Виды капусты и их значения. Семейство Крестоцветные.</vt:lpstr>
      <vt:lpstr>Брюссельская капуста</vt:lpstr>
      <vt:lpstr>Цветная капуста</vt:lpstr>
      <vt:lpstr>Салат Айсберг</vt:lpstr>
      <vt:lpstr>Красная(краснокочанная) капуста</vt:lpstr>
      <vt:lpstr>Белокочанная капуста</vt:lpstr>
      <vt:lpstr>Пекинская(китайская) капуста</vt:lpstr>
      <vt:lpstr>Салат латук</vt:lpstr>
      <vt:lpstr>Брокколи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капусты и их значения</dc:title>
  <dc:creator>21Region</dc:creator>
  <cp:lastModifiedBy>ученик-12</cp:lastModifiedBy>
  <cp:revision>2</cp:revision>
  <dcterms:created xsi:type="dcterms:W3CDTF">2023-12-06T21:02:50Z</dcterms:created>
  <dcterms:modified xsi:type="dcterms:W3CDTF">2024-01-08T16:09:06Z</dcterms:modified>
</cp:coreProperties>
</file>