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6" r:id="rId15"/>
    <p:sldId id="277" r:id="rId16"/>
    <p:sldId id="278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79" r:id="rId31"/>
    <p:sldId id="280" r:id="rId32"/>
    <p:sldId id="294" r:id="rId33"/>
    <p:sldId id="295" r:id="rId34"/>
    <p:sldId id="273" r:id="rId35"/>
    <p:sldId id="274" r:id="rId36"/>
    <p:sldId id="275" r:id="rId37"/>
    <p:sldId id="26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424936" cy="3384376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>
                <a:solidFill>
                  <a:srgbClr val="002060"/>
                </a:solidFill>
                <a:latin typeface="Arial Black" pitchFamily="34" charset="0"/>
              </a:rPr>
              <a:t>«Ангелочки.</a:t>
            </a:r>
            <a:br>
              <a:rPr lang="ru-RU" i="1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i="1" dirty="0">
                <a:solidFill>
                  <a:srgbClr val="002060"/>
                </a:solidFill>
                <a:latin typeface="Arial Black" pitchFamily="34" charset="0"/>
              </a:rPr>
              <a:t> Шаблоны для поделок»</a:t>
            </a:r>
            <a:br>
              <a:rPr lang="ru-RU" i="1" dirty="0">
                <a:solidFill>
                  <a:srgbClr val="002060"/>
                </a:solidFill>
                <a:latin typeface="Arial Black" pitchFamily="34" charset="0"/>
              </a:rPr>
            </a:br>
            <a:endParaRPr lang="ru-RU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5877272"/>
            <a:ext cx="6877316" cy="576064"/>
          </a:xfrm>
        </p:spPr>
        <p:txBody>
          <a:bodyPr>
            <a:normAutofit/>
          </a:bodyPr>
          <a:lstStyle/>
          <a:p>
            <a:r>
              <a:rPr lang="ru-RU" sz="2400" b="1" i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Подготовил</a:t>
            </a:r>
            <a:r>
              <a:rPr lang="ru-RU" sz="2400" b="1" i="1" dirty="0" err="1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:Тимофеева</a:t>
            </a:r>
            <a:r>
              <a:rPr lang="ru-RU" sz="2400" b="1" i="1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Т.Ю.</a:t>
            </a:r>
            <a:endParaRPr lang="ru-RU" sz="2400" b="1" i="1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3107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opranoclub.ru/images/78-trafaretov-angela-dlya-vyrezaniya-iz-bumagi/file5920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9127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48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orobkavrn.ru/userfls/shop/large/1053_9njc_5ffkj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33670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8011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ndasil.club/uploads/posts/2022-11/1669820104_28-indasil-club-p-angelochki-trafareti-na-novii-god-oboi-3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" t="4980" r="4318" b="5144"/>
          <a:stretch/>
        </p:blipFill>
        <p:spPr bwMode="auto">
          <a:xfrm>
            <a:off x="2411760" y="476672"/>
            <a:ext cx="4158207" cy="573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676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i?id=40af2d43300aa4df5dfce225c8b9abe9e1ae3856-10415168-images-thumbs&amp;ref=rim&amp;n=33&amp;w=251&amp;h=2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368" y="476672"/>
            <a:ext cx="5618928" cy="5596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6029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gas-kvas.com/uploads/posts/2023-02/1675787533_gas-kvas-com-p-trafaret-rozhdestvenskikh-risunkov-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934" b="12287"/>
          <a:stretch/>
        </p:blipFill>
        <p:spPr bwMode="auto">
          <a:xfrm>
            <a:off x="1475656" y="692696"/>
            <a:ext cx="5660571" cy="524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120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ictures.pibig.info/uploads/posts/2023-04/1681127488_pictures-pibig-info-p-angelochki-trafaret-krasivo-1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" t="3915" b="4306"/>
          <a:stretch/>
        </p:blipFill>
        <p:spPr bwMode="auto">
          <a:xfrm>
            <a:off x="2555776" y="606489"/>
            <a:ext cx="3941117" cy="531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661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hobbyndom.ru/wp-content/uploads/5/d/d/5ddb4b4dea5d6c1d4965c7396e9efcc5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96" b="4759"/>
          <a:stretch/>
        </p:blipFill>
        <p:spPr bwMode="auto">
          <a:xfrm>
            <a:off x="971600" y="1026367"/>
            <a:ext cx="6943725" cy="462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956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patykids.ru/wp-content/uploads/angelochki-iz-bumagi-80-shablonov-dlja-raspechatki-i-vyrezanija-2b450f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143750" cy="516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44758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uookn-kursk.ru/wp-content/uploads/f/b/d/fbd5e689ff129c46f0c13930c6a5eea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841169" cy="449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087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kaksdelalsam.ru/wp-content/uploads/8/b/f/8bfb0cbed2abe67a1cce77f6a3708d7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64704"/>
            <a:ext cx="6770762" cy="49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187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emosnov.ru/wp-content/uploads/7/7/5/7754836c3c2ecfeafaf5a3e731a62913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66" t="2556" b="4551"/>
          <a:stretch/>
        </p:blipFill>
        <p:spPr bwMode="auto">
          <a:xfrm>
            <a:off x="2051720" y="188640"/>
            <a:ext cx="4885994" cy="6370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565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g.razrisyika.ru/img/124/1200/494389-slavnyy-rozhdestvenskiy-angel-raskraski-dlya-det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4664"/>
            <a:ext cx="4236107" cy="5775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7864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2.wp.com/tratatuk.ru/wp-content/uploads/2017/11/angel-iz-bumagi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8" t="9240" r="30172" b="9289"/>
          <a:stretch/>
        </p:blipFill>
        <p:spPr bwMode="auto">
          <a:xfrm>
            <a:off x="2123728" y="836712"/>
            <a:ext cx="4741284" cy="4620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6938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www.tkanix.info/shitye/kak-sdelat-krasivuyu-tkanevuyu-kuklu-angela-svoimi-silami/angelochek-iz-bumagi-shabloni-dlya-virezaniya-obyemnie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92696"/>
            <a:ext cx="5193736" cy="516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232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balthazar.club/uploads/posts/2023-01/1674478910_balthazar-club-p-angel-svoimi-rukami-podelka-iz-bumagi-pint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11830"/>
            <a:ext cx="5832648" cy="566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1360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ndasil.club/uploads/posts/2022-12/1670071017_10-indasil-club-p-trafaret-angela-iz-bumagi-instagram-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554461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265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.pinimg.com/736x/51/08/89/510889d93db220ef54a20f1f531522db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5" b="3187"/>
          <a:stretch/>
        </p:blipFill>
        <p:spPr bwMode="auto">
          <a:xfrm>
            <a:off x="2158039" y="363894"/>
            <a:ext cx="4038600" cy="569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5010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mir-otkritki.ru/_ph/532/2/61625141.gif?164728589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836712"/>
            <a:ext cx="471487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574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xn--80aaaga2ais1c4e.ot7.ru/admin/uploads/1/2/7/%D0%9A%D0%BE%D0%BD%D1%82%D1%83%D1%80%D1%8B-%D0%B0%D0%BD%D0%B3%D0%B5%D0%BB%D0%B0-%D0%B4%D0%BB%D1%8F-%D0%BF%D0%BE%D0%B4%D0%B5%D0%BB%D0%BE%D0%BA-%D0%B8-%D0%B2%D1%8B%D1%80%D0%B5%D0%B7%D0%B0%D0%BD%D0%B8%D1%8F-2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91680" y="1268760"/>
            <a:ext cx="558584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54680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sopranoclub.ru/images/78-trafaretov-angela-dlya-vyrezaniya-iz-bumagi/file5916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764704"/>
            <a:ext cx="3312368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07259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grizly.club/uploads/posts/2022-12/1672512370_grizly-club-p-trafareti-obemnogo-angela-iz-bumagi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916124" cy="488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0295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opranoclub.ru/images/78-trafaretov-angela-dlya-vyrezaniya-iz-bumagi/file5915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783772" cy="553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7994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.pinimg.com/736x/0d/8f/ef/0d8fef54237425313d334b98525700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764704"/>
            <a:ext cx="3288542" cy="549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1465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pinimg.com/originals/16/fc/65/16fc65f54a56098ad60a0abadfcc07a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523373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4856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pinimg.com/originals/80/d4/bb/80d4bb0a099336050534882aa85b380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1" b="4537"/>
          <a:stretch/>
        </p:blipFill>
        <p:spPr bwMode="auto">
          <a:xfrm>
            <a:off x="2195736" y="548680"/>
            <a:ext cx="4123179" cy="543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362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kids-pic.com/wp-content/uploads/2020/12/Paper_angel_chain_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18" b="6056"/>
          <a:stretch/>
        </p:blipFill>
        <p:spPr bwMode="auto">
          <a:xfrm>
            <a:off x="2267744" y="615820"/>
            <a:ext cx="4480247" cy="533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61568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.pinimg.com/originals/ff/c0/5e/ffc05e67d51f05f9f12dd34118eb394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716879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3459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grizly.club/uploads/posts/2022-12/1672449966_grizly-club-p-trafareti-krilev-angela-iz-bumagi-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51"/>
          <a:stretch/>
        </p:blipFill>
        <p:spPr bwMode="auto">
          <a:xfrm>
            <a:off x="755576" y="476672"/>
            <a:ext cx="2792718" cy="175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i.pinimg.com/originals/8e/2b/3d/8e2b3d6ab473ab4652498fbb517420e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04131"/>
            <a:ext cx="2756991" cy="2421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 descr="https://grizly.club/uploads/posts/2022-12/1672470085_grizly-club-p-trafareti-angelov-s-krilyami-iz-bumagi-2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45" y="2708920"/>
            <a:ext cx="3953180" cy="276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8" name="Picture 10" descr="https://cpdshel.ru/wp-content/uploads/3/d/b/3db02176be00d61b5e214efedb75860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012" y="3429000"/>
            <a:ext cx="2953110" cy="2953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423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hobbyndom.ru/wp-content/uploads/6/8/2/68299ba2868e9d663bfcb2ec406ef74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72651"/>
            <a:ext cx="352039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https://gas-kvas.com/uploads/posts/2023-02/1675790393_gas-kvas-com-p-risunok-angelov-trafaret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514889" cy="396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0405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mamamozhetvse.ru/wp-content/uploads/2021/12/7a3a9f252f246c6e245cb2d9d37b17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4"/>
            <a:ext cx="5495370" cy="518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598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71513"/>
            <a:ext cx="7620000" cy="551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8514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58"/>
          <a:stretch/>
        </p:blipFill>
        <p:spPr bwMode="auto">
          <a:xfrm>
            <a:off x="971600" y="965905"/>
            <a:ext cx="7107104" cy="445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0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originals/75/55/91/755591f3edb167966a373fda6df8719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8"/>
            <a:ext cx="6858670" cy="486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693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pinimg.com/originals/a7/f0/c7/a7f0c7e0c4ac28aa5c2afbc4bf2854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571243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0299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kuhnyavau.ru/wp-content/uploads/2021/10/pokrov-presvyatoj-bogorodiczy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778245" cy="534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412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img.razrisyika.ru/img/148/1200/588957-prazdnichnaya-otkrytka-raskraska-na-krestiny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2" b="10389"/>
          <a:stretch/>
        </p:blipFill>
        <p:spPr bwMode="auto">
          <a:xfrm>
            <a:off x="1331640" y="476672"/>
            <a:ext cx="6108616" cy="566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63107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45</TotalTime>
  <Words>6</Words>
  <Application>Microsoft Office PowerPoint</Application>
  <PresentationFormat>Экран (4:3)</PresentationFormat>
  <Paragraphs>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Воздушный поток</vt:lpstr>
      <vt:lpstr>«Ангелочки.  Шаблоны для поделок»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Lenovo</dc:creator>
  <cp:lastModifiedBy>Lenovo</cp:lastModifiedBy>
  <cp:revision>7</cp:revision>
  <dcterms:created xsi:type="dcterms:W3CDTF">2024-01-08T15:01:46Z</dcterms:created>
  <dcterms:modified xsi:type="dcterms:W3CDTF">2024-01-08T16:11:38Z</dcterms:modified>
</cp:coreProperties>
</file>