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0D3B3-9D1C-4909-8291-60DE81035457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551F-96C3-478A-A802-6C08718A49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0D3B3-9D1C-4909-8291-60DE81035457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551F-96C3-478A-A802-6C08718A49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0D3B3-9D1C-4909-8291-60DE81035457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551F-96C3-478A-A802-6C08718A49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0D3B3-9D1C-4909-8291-60DE81035457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551F-96C3-478A-A802-6C08718A49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0D3B3-9D1C-4909-8291-60DE81035457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551F-96C3-478A-A802-6C08718A49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0D3B3-9D1C-4909-8291-60DE81035457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551F-96C3-478A-A802-6C08718A49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0D3B3-9D1C-4909-8291-60DE81035457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551F-96C3-478A-A802-6C08718A49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0D3B3-9D1C-4909-8291-60DE81035457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551F-96C3-478A-A802-6C08718A49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0D3B3-9D1C-4909-8291-60DE81035457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551F-96C3-478A-A802-6C08718A49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0D3B3-9D1C-4909-8291-60DE81035457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551F-96C3-478A-A802-6C08718A49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0D3B3-9D1C-4909-8291-60DE81035457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E5551F-96C3-478A-A802-6C08718A49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0D3B3-9D1C-4909-8291-60DE81035457}" type="datetimeFigureOut">
              <a:rPr lang="ru-RU" smtClean="0"/>
              <a:pPr/>
              <a:t>24.01.2010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5551F-96C3-478A-A802-6C08718A49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ru.wikipedia.org/wiki/%D0%A4%D0%B0%D0%B9%D0%BB:%D0%9E%D0%B7%D0%B5%D1%80%D0%BE_%D0%91%D0%B0%D0%B9%D0%BA%D0%B0%D0%BB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hyperlink" Target="http://ru.wikipedia.org/wiki/%D0%A4%D0%B0%D0%B9%D0%BB:%D0%91%D0%B0%D0%B9%D0%BA%D0%B0%D0%BB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lol54.ru/uploads/posts/2009-04/1239427609_03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://ru.wikipedia.org/wiki/%D0%A4%D0%B0%D0%B9%D0%BB:Baikal.A2001296.0420.250m-NASA.jpg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4%D0%B0%D0%B9%D0%BB:Chayki_v_Chivyrkuyskom_zalive.JPG" TargetMode="External"/><Relationship Id="rId3" Type="http://schemas.openxmlformats.org/officeDocument/2006/relationships/image" Target="../media/image19.jpeg"/><Relationship Id="rId7" Type="http://schemas.openxmlformats.org/officeDocument/2006/relationships/image" Target="../media/image22.jpeg"/><Relationship Id="rId2" Type="http://schemas.openxmlformats.org/officeDocument/2006/relationships/hyperlink" Target="http://vladimirdn.ucoz.ru/_fr/0/7101957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0%B0%D0%B9%D0%BB:Omul.jpg" TargetMode="External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2%D1%8E%D1%80%D0%BA%D1%81%D0%BA%D0%B8%D0%B5_%D1%8F%D0%B7%D1%8B%D0%BA%D0%B8" TargetMode="External"/><Relationship Id="rId3" Type="http://schemas.openxmlformats.org/officeDocument/2006/relationships/image" Target="../media/image24.jpeg"/><Relationship Id="rId7" Type="http://schemas.openxmlformats.org/officeDocument/2006/relationships/hyperlink" Target="http://ru.wikipedia.org/wiki/%D0%91%D0%BE%D0%BB%D1%8C%D1%88%D0%B8%D0%B5_%D0%9A%D0%BE%D1%82%D1%8B" TargetMode="External"/><Relationship Id="rId2" Type="http://schemas.openxmlformats.org/officeDocument/2006/relationships/hyperlink" Target="http://ru.wikipedia.org/wiki/%D0%A4%D0%B0%D0%B9%D0%BB:Bajkal_vblizi_Slyudyanki_0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hyperlink" Target="http://ru.wikipedia.org/wiki/%D0%A4%D0%B0%D0%B9%D0%BB:Baikal_south.jpg" TargetMode="External"/><Relationship Id="rId10" Type="http://schemas.openxmlformats.org/officeDocument/2006/relationships/hyperlink" Target="http://ru.wikipedia.org/wiki/%D0%9A%D0%B8%D1%82%D0%B0%D0%B9%D1%81%D0%BA%D0%B8%D0%B9_%D1%8F%D0%B7%D1%8B%D0%BA" TargetMode="External"/><Relationship Id="rId4" Type="http://schemas.openxmlformats.org/officeDocument/2006/relationships/hyperlink" Target="http://ru.wikipedia.org/wiki/%D0%A1%D0%BB%D1%8E%D0%B4%D1%8F%D0%BD%D0%BA%D0%B0" TargetMode="External"/><Relationship Id="rId9" Type="http://schemas.openxmlformats.org/officeDocument/2006/relationships/hyperlink" Target="http://ru.wikipedia.org/wiki/%D0%9C%D0%BE%D0%BD%D0%B3%D0%BE%D0%BB%D1%8C%D1%81%D0%BA%D0%B8%D0%B9_%D1%8F%D0%B7%D1%8B%D0%BA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3%D0%B5%D0%BE%D1%80%D0%B3%D0%B8,_%D0%98%D0%BE%D0%B3%D0%B0%D0%BD%D0%BD_%D0%93%D0%BE%D1%82%D0%BB%D0%B8%D0%B1" TargetMode="External"/><Relationship Id="rId13" Type="http://schemas.openxmlformats.org/officeDocument/2006/relationships/hyperlink" Target="http://ru.wikipedia.org/w/index.php?title=%D0%9A%D0%BE%D0%B6%D0%BE%D0%B2,_%D0%9C%D0%B8%D1%85%D0%B0%D0%B8%D0%BB_%D0%9C%D0%B8%D1%85%D0%B0%D0%B9%D0%BB%D0%BE%D0%B2%D0%B8%D1%87&amp;action=edit&amp;redlink=1" TargetMode="External"/><Relationship Id="rId18" Type="http://schemas.openxmlformats.org/officeDocument/2006/relationships/hyperlink" Target="http://ru.wikipedia.org/w/index.php?title=%D0%9B%D1%83%D1%82_%D0%91%D0%BE%D1%80%D0%B8%D1%81_%D0%A4%D0%B8%D0%BB%D0%B8%D0%BF%D0%BF%D0%BE%D0%B2%D0%B8%D1%87&amp;action=edit&amp;redlink=1" TargetMode="External"/><Relationship Id="rId26" Type="http://schemas.openxmlformats.org/officeDocument/2006/relationships/hyperlink" Target="http://ru.wikipedia.org/w/index.php?title=%D0%A4%D0%B8%D0%B0%D0%BB%D0%BA%D0%BE%D0%B2,_%D0%92%D0%BB%D0%B0%D0%B4%D0%B8%D0%BC%D0%B8%D1%80_%D0%90%D0%B1%D1%80%D0%B0%D0%BC%D0%BE%D0%B2%D0%B8%D1%87&amp;action=edit&amp;redlink=1" TargetMode="External"/><Relationship Id="rId3" Type="http://schemas.openxmlformats.org/officeDocument/2006/relationships/image" Target="../media/image26.gif"/><Relationship Id="rId21" Type="http://schemas.openxmlformats.org/officeDocument/2006/relationships/hyperlink" Target="http://ru.wikipedia.org/wiki/%D0%A0%D0%B0%D0%B3%D1%83%D0%B7%D0%B8%D0%BD%D1%81%D0%BA%D0%B8%D0%B9-%D0%92%D0%BB%D0%B0%D0%B4%D0%B8%D1%81%D0%BB%D0%B0%D0%B2%D0%B8%D1%87,_%D0%A1%D0%B0%D0%B2%D0%B2%D0%B0_%D0%9B%D1%83%D0%BA%D0%B8%D1%87" TargetMode="External"/><Relationship Id="rId7" Type="http://schemas.openxmlformats.org/officeDocument/2006/relationships/hyperlink" Target="http://ru.wikipedia.org/w/index.php?title=%D0%93%D0%B0%D0%BB%D0%B0%D0%B7%D0%B8%D0%B9,_%D0%93%D1%80%D0%B8%D0%B3%D0%BE%D1%80%D0%B8%D0%B9_%D0%98%D0%B2%D0%B0%D0%BD%D0%BE%D0%B2%D0%B8%D1%87&amp;action=edit&amp;redlink=1" TargetMode="External"/><Relationship Id="rId12" Type="http://schemas.openxmlformats.org/officeDocument/2006/relationships/hyperlink" Target="http://ru.wikipedia.org/wiki/%D0%94%D1%80%D0%B8%D0%B6%D0%B5%D0%BD%D0%BA%D0%BE,_%D0%A4%D1%91%D0%B4%D0%BE%D1%80_%D0%9A%D0%B8%D1%80%D0%B8%D0%BB%D0%BB%D0%BE%D0%B2%D0%B8%D1%87" TargetMode="External"/><Relationship Id="rId17" Type="http://schemas.openxmlformats.org/officeDocument/2006/relationships/hyperlink" Target="http://ru.wikipedia.org/wiki/%D0%9A%D1%8E%D1%85%D0%B5%D0%BB%D1%8C%D0%B1%D0%B5%D0%BA%D0%B5%D1%80,_%D0%9C%D0%B8%D1%85%D0%B0%D0%B8%D0%BB_%D0%9A%D0%B0%D1%80%D0%BB%D0%BE%D0%B2%D0%B8%D1%87" TargetMode="External"/><Relationship Id="rId25" Type="http://schemas.openxmlformats.org/officeDocument/2006/relationships/hyperlink" Target="http://ru.wikipedia.org/w/index.php?title=%D0%A2%D1%83%D1%80%D0%BE%D0%B2%D1%86%D0%B5%D0%B2,_%D0%92%D0%B8%D0%BA%D1%82%D0%BE%D1%80_%D0%92%D0%BB%D0%B0%D0%B4%D0%B8%D0%BC%D0%B8%D1%80%D0%BE%D0%B2%D0%B8%D1%87&amp;action=edit&amp;redlink=1" TargetMode="External"/><Relationship Id="rId2" Type="http://schemas.openxmlformats.org/officeDocument/2006/relationships/hyperlink" Target="http://ru.wikipedia.org/wiki/%D0%A4%D0%B0%D0%B9%D0%BB:Baikal_sea.gif" TargetMode="External"/><Relationship Id="rId16" Type="http://schemas.openxmlformats.org/officeDocument/2006/relationships/hyperlink" Target="http://ru.wikipedia.org/w/index.php?title=%D0%9A%D0%BE%D1%80%D1%8F%D0%BA%D0%BE%D0%B2,_%D0%95%D0%B2%D0%B3%D0%B5%D0%BD%D0%B8%D0%B9_%D0%90%D0%BB%D0%B5%D0%BA%D1%81%D0%B5%D0%B5%D0%B2%D0%B8%D1%87&amp;action=edit&amp;redlink=1" TargetMode="External"/><Relationship Id="rId20" Type="http://schemas.openxmlformats.org/officeDocument/2006/relationships/hyperlink" Target="http://ru.wikipedia.org/wiki/%D0%A0%D0%B0%D1%81%D0%BF%D1%83%D1%82%D0%B8%D0%BD,_%D0%92%D0%B0%D0%BB%D0%B5%D0%BD%D1%82%D0%B8%D0%BD_%D0%93%D1%80%D0%B8%D0%B3%D0%BE%D1%80%D1%8C%D0%B5%D0%B2%D0%B8%D1%87" TargetMode="External"/><Relationship Id="rId29" Type="http://schemas.openxmlformats.org/officeDocument/2006/relationships/hyperlink" Target="http://ru.wikipedia.org/wiki/%D0%A8%D0%B5%D1%80%D1%81%D1%82%D1%8F%D0%BD%D0%BA%D0%B8%D0%BD,_%D0%9F%D0%B0%D0%B2%D0%B5%D0%BB_%D0%9F%D0%B0%D0%B2%D0%BB%D0%BE%D0%B2%D0%B8%D1%8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3%D0%B0%D0%B3%D0%B5%D0%BC%D0%B5%D0%B9%D1%81%D1%82%D0%B5%D1%80,_%D0%9B%D0%B5%D0%BE%D0%BD%D1%82%D0%B8%D0%B9_%D0%90%D0%BD%D0%B4%D1%80%D0%B8%D0%B0%D0%BD%D0%BE%D0%B2%D0%B8%D1%87" TargetMode="External"/><Relationship Id="rId11" Type="http://schemas.openxmlformats.org/officeDocument/2006/relationships/hyperlink" Target="http://ru.wikipedia.org/w/index.php?title=%D0%94%D1%8B%D0%B1%D0%BE%D0%B2%D1%81%D0%BA%D0%B8%D0%B9,_%D0%91%D0%B5%D0%BD%D0%B5%D0%B4%D0%B8%D0%BA%D1%82_%D0%98%D0%B2%D0%B0%D0%BD%D0%BE%D0%B2%D0%B8%D1%87&amp;action=edit&amp;redlink=1" TargetMode="External"/><Relationship Id="rId24" Type="http://schemas.openxmlformats.org/officeDocument/2006/relationships/hyperlink" Target="http://ru.wikipedia.org/wiki/%D0%A1%D0%BF%D0%B0%D1%84%D0%B0%D1%80%D0%B8%D0%B9,_%D0%9D%D0%B8%D0%BA%D0%BE%D0%BB%D0%B0%D0%B9_%D0%93%D0%B0%D0%B2%D1%80%D0%B8%D0%BB%D0%BE%D0%B2%D0%B8%D1%87" TargetMode="External"/><Relationship Id="rId5" Type="http://schemas.openxmlformats.org/officeDocument/2006/relationships/hyperlink" Target="http://ru.wikipedia.org/w/index.php?title=%D0%92%D0%B5%D1%80%D0%B5%D1%89%D0%B0%D0%B3%D0%B8%D0%BD,_%D0%93%D0%BB%D0%B5%D0%B1_%D0%AE%D1%80%D1%8C%D0%B5%D0%B2%D0%B8%D1%87&amp;action=edit&amp;redlink=1" TargetMode="External"/><Relationship Id="rId15" Type="http://schemas.openxmlformats.org/officeDocument/2006/relationships/hyperlink" Target="http://ru.wikipedia.org/wiki/%D0%9A%D0%BE%D0%BB%D0%BE%D1%82%D0%B8%D0%BB%D0%BE,_%D0%9B%D0%B5%D0%BE%D0%BD%D0%B8%D0%B4_%D0%93%D1%80%D0%B8%D0%B3%D0%BE%D1%80%D1%8C%D0%B5%D0%B2%D0%B8%D1%87" TargetMode="External"/><Relationship Id="rId23" Type="http://schemas.openxmlformats.org/officeDocument/2006/relationships/hyperlink" Target="http://ru.wikipedia.org/wiki/%D0%A1%D0%BE%D0%B9%D0%BC%D0%BE%D0%BD%D0%BE%D0%B2,_%D0%A4%D1%91%D0%B4%D0%BE%D1%80_%D0%98%D0%B2%D0%B0%D0%BD%D0%BE%D0%B2%D0%B8%D1%87" TargetMode="External"/><Relationship Id="rId28" Type="http://schemas.openxmlformats.org/officeDocument/2006/relationships/hyperlink" Target="http://ru.wikipedia.org/wiki/%D0%A7%D0%B5%D1%85%D0%BE%D0%B2,_%D0%90%D0%BD%D1%82%D0%BE%D0%BD_%D0%9F%D0%B0%D0%B2%D0%BB%D0%BE%D0%B2%D0%B8%D1%87" TargetMode="External"/><Relationship Id="rId10" Type="http://schemas.openxmlformats.org/officeDocument/2006/relationships/hyperlink" Target="http://ru.wikipedia.org/w/index.php?title=%D0%94%D0%BE%D1%80%D0%BE%D0%B3%D0%BE%D1%81%D1%82%D0%B0%D0%B9%D1%81%D0%BA%D0%B8%D0%B9,_%D0%92%D0%B8%D1%82%D0%B0%D0%BB%D0%B8%D0%B9_%D0%A7%D0%B5%D1%81%D0%BB%D0%B0%D0%B2%D0%BE%D0%B2%D0%B8%D1%87&amp;action=edit&amp;redlink=1" TargetMode="External"/><Relationship Id="rId19" Type="http://schemas.openxmlformats.org/officeDocument/2006/relationships/hyperlink" Target="http://ru.wikipedia.org/wiki/%D0%9C%D0%B5%D1%81%D1%81%D0%B5%D1%80%D1%88%D0%BC%D0%B8%D0%B4%D1%82,_%D0%94%D0%B0%D0%BD%D0%B8%D1%8D%D0%BB%D1%8C_%D0%93%D0%BE%D1%82%D0%BB%D0%B8%D0%B1" TargetMode="External"/><Relationship Id="rId4" Type="http://schemas.openxmlformats.org/officeDocument/2006/relationships/hyperlink" Target="http://ru.wikipedia.org/wiki/%D0%9F%D1%80%D0%BE%D1%82%D0%BE%D0%BF%D0%BE%D0%BF_%D0%90%D0%B2%D0%B2%D0%B0%D0%BA%D1%83%D0%BC" TargetMode="External"/><Relationship Id="rId9" Type="http://schemas.openxmlformats.org/officeDocument/2006/relationships/hyperlink" Target="http://ru.wikipedia.org/wiki/%D0%93%D0%BE%D0%BB%D0%BE%D0%B2%D0%B8%D0%BD,_%D0%A4%D1%91%D0%B4%D0%BE%D1%80_%D0%90%D0%BB%D0%B5%D0%BA%D1%81%D0%B5%D0%B5%D0%B2%D0%B8%D1%87" TargetMode="External"/><Relationship Id="rId14" Type="http://schemas.openxmlformats.org/officeDocument/2006/relationships/hyperlink" Target="http://ru.wikipedia.org/wiki/%D0%9A%D0%BE%D0%BB%D1%87%D0%B0%D0%BA,_%D0%90%D0%BB%D0%B5%D0%BA%D1%81%D0%B0%D0%BD%D0%B4%D1%80_%D0%92%D0%B0%D1%81%D0%B8%D0%BB%D1%8C%D0%B5%D0%B2%D0%B8%D1%87" TargetMode="External"/><Relationship Id="rId22" Type="http://schemas.openxmlformats.org/officeDocument/2006/relationships/hyperlink" Target="http://ru.wikipedia.org/wiki/%D0%A0%D0%B5%D0%BC%D0%B5%D0%B7%D0%BE%D0%B2,_%D0%A1%D0%B5%D0%BC%D1%91%D0%BD_%D0%A3%D0%BB%D1%8C%D1%8F%D0%BD%D0%BE%D0%B2%D0%B8%D1%87" TargetMode="External"/><Relationship Id="rId27" Type="http://schemas.openxmlformats.org/officeDocument/2006/relationships/hyperlink" Target="http://ru.wikipedia.org/wiki/%D0%A7%D0%B5%D1%80%D1%81%D0%BA%D0%B8%D0%B9,_%D0%98%D0%B2%D0%B0%D0%BD_%D0%94%D0%B5%D0%BC%D0%B5%D0%BD%D1%82%D1%8C%D0%B5%D0%B2%D0%B8%D1%87" TargetMode="External"/><Relationship Id="rId30" Type="http://schemas.openxmlformats.org/officeDocument/2006/relationships/hyperlink" Target="http://ru.wikipedia.org/wiki/%D0%A8%D1%82%D0%B5%D0%B9%D0%BD%D0%B3%D0%B5%D0%BB%D1%8C,_%D0%92%D0%BB%D0%B0%D0%B4%D0%B8%D0%BC%D0%B8%D1%80_%D0%98%D0%B2%D0%B0%D0%BD%D0%BE%D0%B2%D0%B8%D1%87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ru.wikipedia.org/wiki/%D0%A4%D0%B0%D0%B9%D0%BB:Baikalsk_pulp_and_paper_mill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0%B0%D0%B9%D0%BA%D0%B0%D0%BB%D1%8C%D1%81%D0%BA%D0%B0%D1%8F_%D1%8D%D0%BA%D0%BE%D0%BB%D0%BE%D0%B3%D0%B8%D1%87%D0%B5%D1%81%D0%BA%D0%B0%D1%8F_%D0%B2%D0%BE%D0%BB%D0%BD%D0%B0" TargetMode="External"/><Relationship Id="rId2" Type="http://schemas.openxmlformats.org/officeDocument/2006/relationships/hyperlink" Target="http://ru.wikipedia.org/wiki/%D0%9F%D1%80%D0%B8%D0%B1%D0%B0%D0%B9%D0%BA%D0%B0%D0%BB%D1%8C%D1%81%D0%BA%D0%B8%D0%B9_%D0%BD%D0%B0%D1%86%D0%B8%D0%BE%D0%BD%D0%B0%D0%BB%D1%8C%D0%BD%D1%8B%D0%B9_%D0%BF%D0%B0%D1%80%D0%B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91%D0%B0%D0%B9%D0%BA%D0%B0%D0%BB%D1%8C%D1%81%D0%BA%D0%B8%D0%B9_%D0%B8%D1%81%D1%81%D0%BB%D0%B5%D0%B4%D0%BE%D0%B2%D0%B0%D1%82%D0%B5%D0%BB%D1%8C%D1%81%D0%BA%D0%B8%D0%B9_%D1%86%D0%B5%D0%BD%D1%82%D1%80_(%D0%90%D0%9D%D0%9E)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8.jpeg"/><Relationship Id="rId7" Type="http://schemas.openxmlformats.org/officeDocument/2006/relationships/image" Target="../media/image30.jpeg"/><Relationship Id="rId2" Type="http://schemas.openxmlformats.org/officeDocument/2006/relationships/hyperlink" Target="http://ru.wikipedia.org/wiki/%D0%A4%D0%B0%D0%B9%D0%BB:DSC0173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0%B0%D0%B9%D0%BB:%D0%91%D1%83%D1%80%D1%8F%D1%82%D1%81%D0%BA%D0%B8%D0%B5_%D1%8E%D1%80%D1%82%D1%8B.JPG" TargetMode="External"/><Relationship Id="rId5" Type="http://schemas.openxmlformats.org/officeDocument/2006/relationships/image" Target="../media/image29.jpeg"/><Relationship Id="rId4" Type="http://schemas.openxmlformats.org/officeDocument/2006/relationships/hyperlink" Target="http://ru.wikipedia.org/wiki/%D0%A4%D0%B0%D0%B9%D0%BB:Kbzd_01.jpg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1%8B%D1%81_%D0%91%D1%83%D1%80%D1%85%D0%B0%D0%BD" TargetMode="External"/><Relationship Id="rId13" Type="http://schemas.openxmlformats.org/officeDocument/2006/relationships/hyperlink" Target="http://ru.wikipedia.org/wiki/%D0%9C%D1%8B%D1%81_%D0%9B%D1%83%D0%B4%D0%B0%D1%80%D1%8C" TargetMode="External"/><Relationship Id="rId3" Type="http://schemas.openxmlformats.org/officeDocument/2006/relationships/hyperlink" Target="http://ru.wikipedia.org/wiki/%D0%90%D1%80%D1%85%D0%B5%D0%BE%D0%BB%D0%BE%D0%B3%D0%B8%D1%8F" TargetMode="External"/><Relationship Id="rId7" Type="http://schemas.openxmlformats.org/officeDocument/2006/relationships/hyperlink" Target="http://ru.wikipedia.org/wiki/%D0%9F%D0%B8%D0%BA_%D0%A7%D0%B5%D1%80%D1%81%D0%BA%D0%BE%D0%B3%D0%BE_(%D0%A5%D0%B0%D0%BC%D0%B0%D1%80-%D0%94%D0%B0%D0%B1%D0%B0%D0%BD)" TargetMode="External"/><Relationship Id="rId12" Type="http://schemas.openxmlformats.org/officeDocument/2006/relationships/hyperlink" Target="http://ru.wikipedia.org/wiki/%D0%9C%D1%8B%D1%81_%D0%A0%D1%8B%D1%82%D1%8B%D0%B9" TargetMode="External"/><Relationship Id="rId2" Type="http://schemas.openxmlformats.org/officeDocument/2006/relationships/hyperlink" Target="http://ru.wikipedia.org/wiki/%D0%98%D1%81%D1%82%D0%BE%D1%80%D0%B8%D1%8F" TargetMode="External"/><Relationship Id="rId16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3%D1%88%D0%BA%D0%B0%D0%BD%D1%8C%D0%B8_%D0%BE%D1%81%D1%82%D1%80%D0%BE%D0%B2%D0%B0" TargetMode="External"/><Relationship Id="rId11" Type="http://schemas.openxmlformats.org/officeDocument/2006/relationships/hyperlink" Target="http://ru.wikipedia.org/w/index.php?title=%D0%91%D1%83%D1%85%D1%82%D0%B0_%D0%9F%D0%B5%D1%81%D1%87%D0%B0%D0%BD%D0%B0%D1%8F_(%D0%91%D0%B0%D0%B9%D0%BA%D0%B0%D0%BB)&amp;action=edit&amp;redlink=1" TargetMode="External"/><Relationship Id="rId5" Type="http://schemas.openxmlformats.org/officeDocument/2006/relationships/hyperlink" Target="http://ru.wikipedia.org/wiki/%D0%A7%D0%B8%D0%B2%D1%8B%D1%80%D0%BA%D1%83%D0%B9%D1%81%D0%BA%D0%B8%D0%B9_%D0%B7%D0%B0%D0%BB%D0%B8%D0%B2" TargetMode="External"/><Relationship Id="rId15" Type="http://schemas.openxmlformats.org/officeDocument/2006/relationships/hyperlink" Target="http://s19.radikal.ru/i192/0907/e3/14508dbe70e8.jpg" TargetMode="External"/><Relationship Id="rId10" Type="http://schemas.openxmlformats.org/officeDocument/2006/relationships/hyperlink" Target="http://ru.wikipedia.org/w/index.php?title=%D0%A1%D0%B5%D0%B2%D0%B5%D1%80%D0%BD%D1%8B%D0%B9_%D0%91%D0%B0%D0%B9%D0%BA%D0%B0%D0%BB&amp;action=edit&amp;redlink=1" TargetMode="External"/><Relationship Id="rId4" Type="http://schemas.openxmlformats.org/officeDocument/2006/relationships/hyperlink" Target="http://ru.wikipedia.org/wiki/%D0%A1%D0%BA%D0%B0%D0%BB%D0%B0_%D0%A8%D0%B0%D0%BC%D0%B0%D0%BD-%D0%BA%D0%B0%D0%BC%D0%B5%D0%BD%D1%8C" TargetMode="External"/><Relationship Id="rId9" Type="http://schemas.openxmlformats.org/officeDocument/2006/relationships/hyperlink" Target="http://ru.wikipedia.org/wiki/%D0%9E%D0%BB%D1%8C%D1%85%D0%BE%D0%BD" TargetMode="External"/><Relationship Id="rId14" Type="http://schemas.openxmlformats.org/officeDocument/2006/relationships/hyperlink" Target="http://ru.wikipedia.org/wiki/%D0%9A%D0%91%D0%96%D0%94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E%D0%BB%D1%83%D0%BF%D1%83%D1%81%D1%82%D1%8B%D0%BD%D1%8F" TargetMode="External"/><Relationship Id="rId2" Type="http://schemas.openxmlformats.org/officeDocument/2006/relationships/hyperlink" Target="http://ru.wikipedia.org/wiki/%D0%A2%D0%B0%D0%B9%D0%B3%D0%B0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A1%D1%82%D0%B5%D0%BF%D1%8C" TargetMode="External"/><Relationship Id="rId4" Type="http://schemas.openxmlformats.org/officeDocument/2006/relationships/hyperlink" Target="http://ru.wikipedia.org/wiki/%D0%A2%D1%83%D0%BD%D0%B4%D1%80%D0%B0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1%83%D0%B1%D0%B8%D1%87%D0%B5%D1%81%D0%BA%D0%B8%D0%B9_%D0%BA%D0%B8%D0%BB%D0%BE%D0%BC%D0%B5%D1%82%D1%80" TargetMode="External"/><Relationship Id="rId13" Type="http://schemas.openxmlformats.org/officeDocument/2006/relationships/hyperlink" Target="http://ru.wikipedia.org/wiki/%D0%91%D0%B0%D1%80%D0%B3%D1%83%D0%B7%D0%B8%D0%BD_(%D1%80%D0%B5%D0%BA%D0%B0)" TargetMode="External"/><Relationship Id="rId18" Type="http://schemas.openxmlformats.org/officeDocument/2006/relationships/hyperlink" Target="http://ru.wikipedia.org/wiki/%D0%A4%D0%B0%D0%B9%D0%BB:Karte_baikal2.png" TargetMode="External"/><Relationship Id="rId3" Type="http://schemas.openxmlformats.org/officeDocument/2006/relationships/hyperlink" Target="http://stable.toolserver.org/geohack/geohack.php?language=ru&amp;pagename=%D0%91%D0%B0%D0%B9%D0%BA%D0%B0%D0%BB&amp;params=53.216666667667_N_107.750000001_E_type:waterbody_region:RU_scale:5000000" TargetMode="External"/><Relationship Id="rId7" Type="http://schemas.openxmlformats.org/officeDocument/2006/relationships/hyperlink" Target="http://ru.wikipedia.org/wiki/%D0%9A%D0%B2%D0%B0%D0%B4%D1%80%D0%B0%D1%82%D0%BD%D1%8B%D0%B9_%D0%BA%D0%B8%D0%BB%D0%BE%D0%BC%D0%B5%D1%82%D1%80" TargetMode="External"/><Relationship Id="rId12" Type="http://schemas.openxmlformats.org/officeDocument/2006/relationships/hyperlink" Target="http://ru.wikipedia.org/wiki/%D0%92%D0%B5%D1%80%D1%85%D0%BD%D1%8F%D1%8F_%D0%90%D0%BD%D0%B3%D0%B0%D1%80%D0%B0_(%D1%80%D0%B5%D0%BA%D0%B0)" TargetMode="External"/><Relationship Id="rId17" Type="http://schemas.openxmlformats.org/officeDocument/2006/relationships/image" Target="../media/image3.png"/><Relationship Id="rId2" Type="http://schemas.openxmlformats.org/officeDocument/2006/relationships/hyperlink" Target="http://ru.wikipedia.org/wiki/%D0%93%D0%B5%D0%BE%D0%B3%D1%80%D0%B0%D1%84%D0%B8%D1%87%D0%B5%D1%81%D0%BA%D0%B8%D0%B5_%D0%BA%D0%BE%D0%BE%D1%80%D0%B4%D0%B8%D0%BD%D0%B0%D1%82%D1%8B" TargetMode="Externa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A%D0%B8%D0%BB%D0%BE%D0%BC%D0%B5%D1%82%D1%80" TargetMode="External"/><Relationship Id="rId11" Type="http://schemas.openxmlformats.org/officeDocument/2006/relationships/hyperlink" Target="http://ru.wikipedia.org/wiki/%D0%A1%D0%B5%D0%BB%D0%B5%D0%BD%D0%B3%D0%B0_(%D1%80%D0%B5%D0%BA%D0%B0)" TargetMode="External"/><Relationship Id="rId5" Type="http://schemas.openxmlformats.org/officeDocument/2006/relationships/hyperlink" Target="http://ru.wikipedia.org/wiki/%D0%9C%D0%B5%D1%82%D1%80" TargetMode="External"/><Relationship Id="rId15" Type="http://schemas.openxmlformats.org/officeDocument/2006/relationships/hyperlink" Target="http://ru.wikipedia.org/wiki/%D0%A4%D0%B0%D0%B9%D0%BB:Olchon_Shaman_Rock.jpg" TargetMode="External"/><Relationship Id="rId10" Type="http://schemas.openxmlformats.org/officeDocument/2006/relationships/hyperlink" Target="http://ru.wikipedia.org/wiki/%D0%92%D0%BE%D0%B4%D0%BE%D1%81%D0%B1%D0%BE%D1%80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ru.wikipedia.org/wiki/%D0%92%D0%BE%D1%81%D1%82%D0%BE%D1%87%D0%BD%D0%B0%D1%8F_%D0%A1%D0%B8%D0%B1%D0%B8%D1%80%D1%8C" TargetMode="External"/><Relationship Id="rId9" Type="http://schemas.openxmlformats.org/officeDocument/2006/relationships/hyperlink" Target="http://ru.wikipedia.org/wiki/%D0%9F%D1%80%D0%BE%D0%B7%D1%80%D0%B0%D1%87%D0%BD%D0%BE%D1%81%D1%82%D1%8C_(%D0%B3%D0%B8%D0%B4%D1%80%D0%BE%D0%BB%D0%BE%D0%B3%D0%B8%D1%8F)" TargetMode="External"/><Relationship Id="rId14" Type="http://schemas.openxmlformats.org/officeDocument/2006/relationships/hyperlink" Target="http://ru.wikipedia.org/wiki/%D0%90%D0%BD%D0%B3%D0%B0%D1%80%D0%B0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D%D0%B5%D1%80%D0%BF%D0%B0" TargetMode="External"/><Relationship Id="rId2" Type="http://schemas.openxmlformats.org/officeDocument/2006/relationships/hyperlink" Target="http://ru.wikipedia.org/wiki/%D0%A1%D0%B5%D0%B2%D0%B5%D1%80%D0%BD%D1%8B%D0%B9_%D0%9B%D0%B5%D0%B4%D0%BE%D0%B2%D0%B8%D1%82%D1%8B%D0%B9_%D0%BE%D0%BA%D0%B5%D0%B0%D0%BD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.wikipedia.org/wiki/%D0%95%D0%BD%D0%B8%D1%81%D0%B5%D0%B9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1%D0%BE%D0%BB%D0%BE%D0%B2%D0%B5%D1%86%D0%BA%D0%B8%D0%B9_%D0%BC%D0%BE%D0%BD%D0%B0%D1%81%D1%82%D1%8B%D1%80%D1%8C" TargetMode="External"/><Relationship Id="rId13" Type="http://schemas.openxmlformats.org/officeDocument/2006/relationships/hyperlink" Target="http://ru.wikipedia.org/w/index.php?title=%D0%98%D1%81%D1%82%D0%BE%D1%80%D0%B8%D1%87%D0%B5%D1%81%D0%BA%D0%B8%D0%B9_%D1%86%D0%B5%D0%BD%D1%82%D1%80_%D0%A1%D0%B0%D0%BD%D0%BA%D1%82-%D0%9F%D0%B5%D1%82%D0%B5%D1%80%D0%B1%D1%83%D1%80%D0%B3%D0%B0&amp;action=edit&amp;redlink=1" TargetMode="External"/><Relationship Id="rId18" Type="http://schemas.openxmlformats.org/officeDocument/2006/relationships/hyperlink" Target="http://ru.wikipedia.org/wiki/%D0%9A%D1%80%D0%B0%D1%81%D0%BD%D0%B0%D1%8F_%D0%BF%D0%BB%D0%BE%D1%89%D0%B0%D0%B4%D1%8C" TargetMode="External"/><Relationship Id="rId26" Type="http://schemas.openxmlformats.org/officeDocument/2006/relationships/hyperlink" Target="http://ru.wikipedia.org/wiki/%D0%91%D0%B0%D1%81%D1%81%D0%B5%D0%B9%D0%BD_%D0%A3%D0%B1%D1%81%D1%83-%D0%9D%D1%83%D1%80" TargetMode="External"/><Relationship Id="rId3" Type="http://schemas.openxmlformats.org/officeDocument/2006/relationships/hyperlink" Target="http://ru.wikipedia.org/wiki/%D0%A1%D0%BF%D0%B8%D1%81%D0%BE%D0%BA_%D0%BE%D0%B1%D1%8A%D0%B5%D0%BA%D1%82%D0%BE%D0%B2_%D0%92%D1%81%D0%B5%D0%BC%D0%B8%D1%80%D0%BD%D0%BE%D0%B3%D0%BE_%D0%BD%D0%B0%D1%81%D0%BB%D0%B5%D0%B4%D0%B8%D1%8F_%D0%AE%D0%9D%D0%95%D0%A1%D0%9A%D0%9E_%D0%B2_%D0%A0%D0%BE%D1%81%D1%81%D0%B8%D0%B8" TargetMode="External"/><Relationship Id="rId21" Type="http://schemas.openxmlformats.org/officeDocument/2006/relationships/hyperlink" Target="http://ru.wikipedia.org/wiki/%D0%9A%D0%B0%D0%B2%D0%BA%D0%B0%D0%B7%D1%81%D0%BA%D0%B8%D0%B9_%D0%B7%D0%B0%D0%BF%D0%BE%D0%B2%D0%B5%D0%B4%D0%BD%D0%B8%D0%BA" TargetMode="External"/><Relationship Id="rId7" Type="http://schemas.openxmlformats.org/officeDocument/2006/relationships/hyperlink" Target="http://ru.wikipedia.org/w/index.php?title=%D0%90%D0%BD%D1%82%D0%B8%D1%87%D0%BD%D1%8B%D0%B9_%D0%BA%D0%BE%D0%BC%D0%BF%D0%BB%D0%B5%D0%BA%D1%81_%D0%B2_%D0%94%D0%B5%D1%80%D0%B1%D0%B5%D0%BD%D1%82%D0%B5&amp;action=edit&amp;redlink=1" TargetMode="External"/><Relationship Id="rId12" Type="http://schemas.openxmlformats.org/officeDocument/2006/relationships/hyperlink" Target="http://ru.wikipedia.org/wiki/%D0%9A%D0%B0%D0%B7%D0%B0%D0%BD%D1%81%D0%BA%D0%B8%D0%B9_%D0%BA%D1%80%D0%B5%D0%BC%D0%BB%D1%8C" TargetMode="External"/><Relationship Id="rId17" Type="http://schemas.openxmlformats.org/officeDocument/2006/relationships/hyperlink" Target="http://ru.wikipedia.org/wiki/%D0%9C%D0%BE%D1%81%D0%BA%D0%BE%D0%B2%D1%81%D0%BA%D0%B8%D0%B9_%D0%9A%D1%80%D0%B5%D0%BC%D0%BB%D1%8C" TargetMode="External"/><Relationship Id="rId25" Type="http://schemas.openxmlformats.org/officeDocument/2006/relationships/hyperlink" Target="http://ru.wikipedia.org/wiki/%D0%9E%D1%81%D1%82%D1%80%D0%BE%D0%B2_%D0%92%D1%80%D0%B0%D0%BD%D0%B3%D0%B5%D0%BB%D1%8F" TargetMode="External"/><Relationship Id="rId2" Type="http://schemas.openxmlformats.org/officeDocument/2006/relationships/hyperlink" Target="http://ru.wikipedia.org/wiki/%D0%A0%D0%BE%D1%81%D1%81%D0%B8%D1%8F" TargetMode="External"/><Relationship Id="rId16" Type="http://schemas.openxmlformats.org/officeDocument/2006/relationships/hyperlink" Target="http://ru.wikipedia.org/wiki/%D0%9A%D0%B8%D0%B6%D0%B8" TargetMode="External"/><Relationship Id="rId20" Type="http://schemas.openxmlformats.org/officeDocument/2006/relationships/hyperlink" Target="http://ru.wikipedia.org/wiki/%D0%94%D0%B5%D0%B2%D1%81%D1%82%D0%B2%D0%B5%D0%BD%D0%BD%D1%8B%D0%B5_%D0%BB%D0%B5%D1%81%D0%B0_%D0%9A%D0%BE%D0%BC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6%D0%B5%D1%80%D0%BA%D0%BE%D0%B2%D1%8C_%D0%92%D0%BE%D0%B7%D0%BD%D0%B5%D1%81%D0%B5%D0%BD%D0%B8%D1%8F_(%D0%9A%D0%BE%D0%BB%D0%BE%D0%BC%D0%B5%D0%BD%D1%81%D0%BA%D0%BE%D0%B5)" TargetMode="External"/><Relationship Id="rId11" Type="http://schemas.openxmlformats.org/officeDocument/2006/relationships/hyperlink" Target="http://ru.wikipedia.org/wiki/%D0%9D%D0%BE%D0%B2%D0%BE%D0%B4%D0%B5%D0%B2%D0%B8%D1%87%D0%B8%D0%B9_%D0%BC%D0%BE%D0%BD%D0%B0%D1%81%D1%82%D1%8B%D1%80%D1%8C" TargetMode="External"/><Relationship Id="rId24" Type="http://schemas.openxmlformats.org/officeDocument/2006/relationships/hyperlink" Target="http://ru.wikipedia.org/wiki/%D0%90%D0%BB%D1%82%D0%B0%D0%B9%D1%81%D0%BA%D0%B8%D0%B5_%D0%B3%D0%BE%D1%80%D1%8B" TargetMode="External"/><Relationship Id="rId5" Type="http://schemas.openxmlformats.org/officeDocument/2006/relationships/hyperlink" Target="http://ru.wikipedia.org/wiki/%D0%A2%D1%80%D0%BE%D0%B8%D1%86%D0%B5-%D0%A1%D0%B5%D1%80%D0%B3%D0%B8%D0%B5%D0%B2%D0%B0_%D0%BB%D0%B0%D0%B2%D1%80%D0%B0" TargetMode="External"/><Relationship Id="rId15" Type="http://schemas.openxmlformats.org/officeDocument/2006/relationships/hyperlink" Target="http://ru.wikipedia.org/w/index.php?title=%D0%98%D1%81%D1%82%D0%BE%D1%80%D0%B8%D1%87%D0%B5%D1%81%D0%BA%D0%B8%D0%B5_%D0%BF%D0%B0%D0%BC%D1%8F%D1%82%D0%BD%D0%B8%D0%BA%D0%B8_%D0%92%D0%B5%D0%BB%D0%B8%D0%BA%D0%BE%D0%B3%D0%BE_%D0%9D%D0%BE%D0%B2%D0%B3%D0%BE%D1%80%D0%BE%D0%B4%D0%B0&amp;action=edit&amp;redlink=1" TargetMode="External"/><Relationship Id="rId23" Type="http://schemas.openxmlformats.org/officeDocument/2006/relationships/hyperlink" Target="http://ru.wikipedia.org/wiki/%D0%A1%D0%B8%D1%85%D0%BE%D1%82%D1%8D-%D0%90%D0%BB%D0%B8%D0%BD%D1%8C" TargetMode="External"/><Relationship Id="rId10" Type="http://schemas.openxmlformats.org/officeDocument/2006/relationships/hyperlink" Target="http://ru.wikipedia.org/wiki/%D0%A4%D0%B5%D1%80%D0%B0%D0%BF%D0%BE%D0%BD%D1%82%D0%BE%D0%B2_%D0%BC%D0%BE%D0%BD%D0%B0%D1%81%D1%82%D1%8B%D1%80%D1%8C" TargetMode="External"/><Relationship Id="rId19" Type="http://schemas.openxmlformats.org/officeDocument/2006/relationships/hyperlink" Target="http://ru.wikipedia.org/wiki/%D0%94%D1%83%D0%B3%D0%B0_%D0%A1%D1%82%D1%80%D1%83%D0%B2%D0%B5" TargetMode="External"/><Relationship Id="rId4" Type="http://schemas.openxmlformats.org/officeDocument/2006/relationships/hyperlink" Target="http://ru.wikipedia.org/wiki/%D0%92%D1%81%D0%B5%D0%BC%D0%B8%D1%80%D0%BD%D0%BE%D0%B5_%D0%BD%D0%B0%D1%81%D0%BB%D0%B5%D0%B4%D0%B8%D0%B5" TargetMode="External"/><Relationship Id="rId9" Type="http://schemas.openxmlformats.org/officeDocument/2006/relationships/hyperlink" Target="http://ru.wikipedia.org/wiki/%D0%9A%D1%83%D1%80%D1%88%D1%81%D0%BA%D0%B0%D1%8F_%D0%BA%D0%BE%D1%81%D0%B0" TargetMode="External"/><Relationship Id="rId14" Type="http://schemas.openxmlformats.org/officeDocument/2006/relationships/hyperlink" Target="http://ru.wikipedia.org/w/index.php?title=%D0%98%D1%81%D1%82%D0%BE%D1%80%D0%B8%D1%87%D0%B5%D1%81%D0%BA%D0%B8%D0%B9_%D1%86%D0%B5%D0%BD%D1%82%D1%80_%D0%AF%D1%80%D0%BE%D1%81%D0%BB%D0%B0%D0%B2%D0%BB%D1%8F&amp;action=edit&amp;redlink=1" TargetMode="External"/><Relationship Id="rId22" Type="http://schemas.openxmlformats.org/officeDocument/2006/relationships/hyperlink" Target="http://ru.wikipedia.org/w/index.php?title=%D0%91%D0%B5%D0%BB%D1%8B%D0%B5_%D0%BF%D0%B0%D0%BC%D1%8F%D1%82%D0%BD%D0%B8%D0%BA%D0%B8_%D0%92%D0%BB%D0%B0%D0%B4%D0%B8%D0%BC%D0%B8%D1%80%D0%B0_%D0%B8_%D0%A1%D1%83%D0%B7%D0%B4%D0%B0%D0%BB%D1%8F&amp;action=edit&amp;redlink=1" TargetMode="External"/><Relationship Id="rId27" Type="http://schemas.openxmlformats.org/officeDocument/2006/relationships/hyperlink" Target="http://ru.wikipedia.org/wiki/%D0%92%D1%83%D0%BB%D0%BA%D0%B0%D0%BD%D1%8B_%D0%9A%D0%B0%D0%BC%D1%87%D0%B0%D1%82%D0%BA%D0%B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iki/%D0%A4%D0%B0%D0%B9%D0%BB:Baikal.Zmeinaya_buhta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ru.wikipedia.org/wiki/%D0%A4%D0%B0%D0%B9%D0%BB:Lakes_scheme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A2%D0%B0%D0%BD%D0%B3%D0%B0%D0%BD%D1%8C%D0%B8%D0%BA%D0%B0" TargetMode="External"/><Relationship Id="rId4" Type="http://schemas.openxmlformats.org/officeDocument/2006/relationships/hyperlink" Target="http://ru.wikipedia.org/wiki/%D0%9A%D0%B0%D1%81%D0%BF%D0%B8%D0%B9%D1%81%D0%BA%D0%BE%D0%B5_%D0%BC%D0%BE%D1%80%D0%B5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ru.wikipedia.org/wiki/%D0%A4%D0%B0%D0%B9%D0%BB:Ruchey_vpadayuschij_v_Bajkal_01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A0%D1%83%D1%87%D0%B5%D0%B9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.wikipedia.org/wiki/%D0%A4%D0%B0%D0%B9%D0%BB:DSC01739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search?p=15&amp;ed=1&amp;text=%D0%B1%D0%B0%D0%B9%D0%BA%D0%B0%D0%BB&amp;spsite=fake-029-1631779.ru&amp;img_url=www.magicbaikal.ru/album/burkhan/images/lake-baikal-l13f29.jpg&amp;rpt=simage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ru.wikipedia.org/wiki/%D0%A4%D0%B0%D0%B9%D0%BB:%D0%A8%D0%B0%D0%BC%D0%B0%D0%BD-%D1%81%D0%BA%D0%B0%D0%BB%D0%B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ea.irk.ru/zaliv.html#2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images.yandex.ru/search?p=9&amp;ed=1&amp;text=%D0%B1%D0%B0%D0%B9%D0%BA%D0%B0%D0%BB&amp;spsite=fake-016-578500.ru&amp;img_url=img0.liveinternet.ru/images/foto/b/3/apps/0/845/845592_baikal_rus_9.jpg&amp;rpt=simag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 flipV="1">
            <a:off x="785784" y="1181632"/>
            <a:ext cx="750098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Дым Отечества мне сладок и приятен</a:t>
            </a:r>
          </a:p>
        </p:txBody>
      </p:sp>
      <p:pic>
        <p:nvPicPr>
          <p:cNvPr id="5" name="i-tmb-0x" descr="http://im0-tub.yandex.net/i?id=9015581&amp;tov=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895600"/>
            <a:ext cx="6572296" cy="3533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upload.wikimedia.org/wikipedia/ru/thumb/d/d4/%D0%9E%D0%B7%D0%B5%D1%80%D0%BE_%D0%91%D0%B0%D0%B9%D0%BA%D0%B0%D0%BB.JPG/180px-%D0%9E%D0%B7%D0%B5%D1%80%D0%BE_%D0%91%D0%B0%D0%B9%D0%BA%D0%B0%D0%BB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142984"/>
            <a:ext cx="228600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upload.wikimedia.org/wikipedia/ru/thumb/2/29/%D0%91%D0%B0%D0%B9%D0%BA%D0%B0%D0%BB.jpg/180px-%D0%91%D0%B0%D0%B9%D0%BA%D0%B0%D0%BB.jpg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4429124" y="1571612"/>
            <a:ext cx="364334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rot="10800000" flipV="1">
            <a:off x="2286000" y="5479807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Байкальские ветры часто поднимают на озере шторм.</a:t>
            </a:r>
          </a:p>
        </p:txBody>
      </p:sp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15 из 80895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214554"/>
            <a:ext cx="3214710" cy="271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357290" y="642918"/>
            <a:ext cx="314327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Происхождение названия «Байкал» точно не установлено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://upload.wikimedia.org/wikipedia/commons/thumb/6/6a/Baikal.A2001296.0420.250m-NASA.jpg/180px-Baikal.A2001296.0420.250m-NASA.jpg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1500175"/>
            <a:ext cx="3214710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 flipH="1">
            <a:off x="5578718" y="5829656"/>
            <a:ext cx="15650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Байкал из космоса</a:t>
            </a:r>
          </a:p>
        </p:txBody>
      </p:sp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main-pic" descr="Картинка 13 из 80895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00101" y="1953419"/>
            <a:ext cx="2571768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2976" y="500042"/>
            <a:ext cx="707236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Байкал поражает  красотой, богатством флоры и фауны своей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i-tmb-0x" descr="http://im3-tub.yandex.net/i?id=23309102&amp;tov=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0" y="1571613"/>
            <a:ext cx="1824046" cy="23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-tmb-0x" descr="http://im4-tub.yandex.net/i?id=818973&amp;tov=4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1357298"/>
            <a:ext cx="2357454" cy="2524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upload.wikimedia.org/wikipedia/commons/thumb/d/d4/Omul.jpg/180px-Omul.jpg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14750" y="4214818"/>
            <a:ext cx="2143134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upload.wikimedia.org/wikipedia/ru/thumb/1/1e/Chayki_v_Chivyrkuyskom_zalive.JPG/180px-Chayki_v_Chivyrkuyskom_zalive.JPG">
            <a:hlinkClick r:id="rId8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 flipH="1">
            <a:off x="6000760" y="4357694"/>
            <a:ext cx="264320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upload.wikimedia.org/wikipedia/commons/thumb/9/96/Bajkal_vblizi_Slyudyanki_01.jpg/180px-Bajkal_vblizi_Slyudyanki_01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428736"/>
            <a:ext cx="3214710" cy="280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85786" y="357166"/>
            <a:ext cx="44411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Заселение побережья озера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4536995"/>
            <a:ext cx="27146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Байкал близ </a:t>
            </a:r>
            <a:r>
              <a:rPr lang="ru-RU" sz="2400" u="sng" dirty="0" smtClean="0">
                <a:hlinkClick r:id="rId4" tooltip="Слюдянка"/>
              </a:rPr>
              <a:t>Слюдянки</a:t>
            </a:r>
            <a:endParaRPr lang="ru-RU" sz="2400" dirty="0"/>
          </a:p>
        </p:txBody>
      </p:sp>
      <p:pic>
        <p:nvPicPr>
          <p:cNvPr id="7" name="Рисунок 6" descr="http://upload.wikimedia.org/wikipedia/commons/thumb/3/36/Baikal_south.jpg/180px-Baikal_south.jpg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8" y="785794"/>
            <a:ext cx="328614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000628" y="3500439"/>
            <a:ext cx="32147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Берег озера в районе посёлка </a:t>
            </a:r>
            <a:r>
              <a:rPr lang="ru-RU" sz="2400" u="sng" dirty="0" smtClean="0">
                <a:hlinkClick r:id="rId7" tooltip="Большие Коты"/>
              </a:rPr>
              <a:t>Большие Коты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143504" y="4813994"/>
            <a:ext cx="321471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/>
              <a:t>Бай-Куль (</a:t>
            </a:r>
            <a:r>
              <a:rPr lang="ru-RU" sz="2000" u="sng" dirty="0" err="1" smtClean="0">
                <a:hlinkClick r:id="rId8" tooltip="Тюркские языки"/>
              </a:rPr>
              <a:t>тюрк</a:t>
            </a:r>
            <a:r>
              <a:rPr lang="ru-RU" sz="2000" u="sng" dirty="0" smtClean="0">
                <a:hlinkClick r:id="rId8" tooltip="Тюркские языки"/>
              </a:rPr>
              <a:t>.</a:t>
            </a:r>
            <a:r>
              <a:rPr lang="ru-RU" sz="2000" dirty="0" smtClean="0"/>
              <a:t>) — богатое озеро </a:t>
            </a:r>
          </a:p>
          <a:p>
            <a:pPr lvl="0"/>
            <a:r>
              <a:rPr lang="ru-RU" sz="2000" dirty="0" err="1" smtClean="0"/>
              <a:t>Байгаал-Далай</a:t>
            </a:r>
            <a:r>
              <a:rPr lang="ru-RU" sz="2000" dirty="0" smtClean="0"/>
              <a:t> (</a:t>
            </a:r>
            <a:r>
              <a:rPr lang="ru-RU" sz="2000" u="sng" dirty="0" err="1" smtClean="0">
                <a:hlinkClick r:id="rId9" tooltip="Монгольский язык"/>
              </a:rPr>
              <a:t>монг</a:t>
            </a:r>
            <a:r>
              <a:rPr lang="ru-RU" sz="2000" u="sng" dirty="0" smtClean="0">
                <a:hlinkClick r:id="rId9" tooltip="Монгольский язык"/>
              </a:rPr>
              <a:t>.</a:t>
            </a:r>
            <a:r>
              <a:rPr lang="ru-RU" sz="2000" dirty="0" smtClean="0"/>
              <a:t>) — богатый огонь </a:t>
            </a:r>
          </a:p>
          <a:p>
            <a:pPr lvl="0"/>
            <a:r>
              <a:rPr lang="ru-RU" sz="2000" dirty="0" err="1" smtClean="0"/>
              <a:t>Бэй-Хай</a:t>
            </a:r>
            <a:r>
              <a:rPr lang="ru-RU" sz="2000" dirty="0" smtClean="0"/>
              <a:t> (</a:t>
            </a:r>
            <a:r>
              <a:rPr lang="ru-RU" sz="2000" u="sng" dirty="0" smtClean="0">
                <a:hlinkClick r:id="rId10" tooltip="Китайский язык"/>
              </a:rPr>
              <a:t>кит.</a:t>
            </a:r>
            <a:r>
              <a:rPr lang="ru-RU" sz="2000" dirty="0" smtClean="0"/>
              <a:t>) — северное море </a:t>
            </a:r>
            <a:endParaRPr lang="ru-RU" sz="2000" dirty="0"/>
          </a:p>
        </p:txBody>
      </p:sp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upload.wikimedia.org/wikipedia/commons/6/6e/Baikal_sea.gif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71546"/>
            <a:ext cx="350046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214291"/>
            <a:ext cx="64294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Выдающиеся исследователи, путешественники и писатели Байкала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71902" y="642918"/>
            <a:ext cx="478637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u="sng" dirty="0" smtClean="0">
                <a:hlinkClick r:id="rId4" tooltip="Протопоп Аввакум"/>
              </a:rPr>
              <a:t>протопоп Аввакум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smtClean="0">
                <a:hlinkClick r:id="rId5" tooltip="Верещагин, Глеб Юрьевич (страница отсутствует)"/>
              </a:rPr>
              <a:t>Верещагин, Глеб Юрьевич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err="1" smtClean="0">
                <a:hlinkClick r:id="rId6" tooltip="Гагемейстер, Леонтий Андрианович"/>
              </a:rPr>
              <a:t>Гагемейстер</a:t>
            </a:r>
            <a:r>
              <a:rPr lang="ru-RU" sz="1400" u="sng" dirty="0" smtClean="0">
                <a:hlinkClick r:id="rId6" tooltip="Гагемейстер, Леонтий Андрианович"/>
              </a:rPr>
              <a:t>, Леонтий Андрианович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err="1" smtClean="0">
                <a:hlinkClick r:id="rId7" tooltip="Галазий, Григорий Иванович (страница отсутствует)"/>
              </a:rPr>
              <a:t>Галазий</a:t>
            </a:r>
            <a:r>
              <a:rPr lang="ru-RU" sz="1400" u="sng" dirty="0" smtClean="0">
                <a:hlinkClick r:id="rId7" tooltip="Галазий, Григорий Иванович (страница отсутствует)"/>
              </a:rPr>
              <a:t>, Григорий Иванович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smtClean="0">
                <a:hlinkClick r:id="rId8" tooltip="Георги, Иоганн Готлиб"/>
              </a:rPr>
              <a:t>Георги, Иоганн </a:t>
            </a:r>
            <a:r>
              <a:rPr lang="ru-RU" sz="1400" u="sng" dirty="0" err="1" smtClean="0">
                <a:hlinkClick r:id="rId8" tooltip="Георги, Иоганн Готлиб"/>
              </a:rPr>
              <a:t>Готлиб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smtClean="0">
                <a:hlinkClick r:id="rId9" tooltip="Головин, Фёдор Алексеевич"/>
              </a:rPr>
              <a:t>Головин, Фёдор Алексеевич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err="1" smtClean="0">
                <a:hlinkClick r:id="rId10" tooltip="Дорогостайский, Виталий Чеславович (страница отсутствует)"/>
              </a:rPr>
              <a:t>Дорогостайский</a:t>
            </a:r>
            <a:r>
              <a:rPr lang="ru-RU" sz="1400" u="sng" dirty="0" smtClean="0">
                <a:hlinkClick r:id="rId10" tooltip="Дорогостайский, Виталий Чеславович (страница отсутствует)"/>
              </a:rPr>
              <a:t>, Виталий </a:t>
            </a:r>
            <a:r>
              <a:rPr lang="ru-RU" sz="1400" u="sng" dirty="0" err="1" smtClean="0">
                <a:hlinkClick r:id="rId10" tooltip="Дорогостайский, Виталий Чеславович (страница отсутствует)"/>
              </a:rPr>
              <a:t>Чеславович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err="1" smtClean="0">
                <a:hlinkClick r:id="rId11" tooltip="Дыбовский, Бенедикт Иванович (страница отсутствует)"/>
              </a:rPr>
              <a:t>Дыбовский</a:t>
            </a:r>
            <a:r>
              <a:rPr lang="ru-RU" sz="1400" u="sng" dirty="0" smtClean="0">
                <a:hlinkClick r:id="rId11" tooltip="Дыбовский, Бенедикт Иванович (страница отсутствует)"/>
              </a:rPr>
              <a:t>, Бенедикт Иванович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err="1" smtClean="0">
                <a:hlinkClick r:id="rId12" tooltip="Дриженко, Фёдор Кириллович"/>
              </a:rPr>
              <a:t>Дриженко</a:t>
            </a:r>
            <a:r>
              <a:rPr lang="ru-RU" sz="1400" u="sng" dirty="0" smtClean="0">
                <a:hlinkClick r:id="rId12" tooltip="Дриженко, Фёдор Кириллович"/>
              </a:rPr>
              <a:t>, Фёдор Кириллович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err="1" smtClean="0">
                <a:hlinkClick r:id="rId13" tooltip="Кожов, Михаил Михайлович (страница отсутствует)"/>
              </a:rPr>
              <a:t>Кожов</a:t>
            </a:r>
            <a:r>
              <a:rPr lang="ru-RU" sz="1400" u="sng" dirty="0" smtClean="0">
                <a:hlinkClick r:id="rId13" tooltip="Кожов, Михаил Михайлович (страница отсутствует)"/>
              </a:rPr>
              <a:t>, Михаил Михайлович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smtClean="0">
                <a:hlinkClick r:id="rId14" tooltip="Колчак, Александр Васильевич"/>
              </a:rPr>
              <a:t>Колчак, Александр Васильевич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smtClean="0">
                <a:hlinkClick r:id="rId15" tooltip="Колотило, Леонид Григорьевич"/>
              </a:rPr>
              <a:t>Колотило, Леонид Григорьевич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smtClean="0">
                <a:hlinkClick r:id="rId16" tooltip="Коряков, Евгений Алексеевич (страница отсутствует)"/>
              </a:rPr>
              <a:t>Коряков, Евгений Алексеевич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smtClean="0">
                <a:hlinkClick r:id="rId17" tooltip="Кюхельбекер, Михаил Карлович"/>
              </a:rPr>
              <a:t>Кюхельбекер, Михаил Карлович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err="1" smtClean="0">
                <a:hlinkClick r:id="rId18" tooltip="Лут Борис Филиппович (страница отсутствует)"/>
              </a:rPr>
              <a:t>Лут</a:t>
            </a:r>
            <a:r>
              <a:rPr lang="ru-RU" sz="1400" u="sng" dirty="0" smtClean="0">
                <a:hlinkClick r:id="rId18" tooltip="Лут Борис Филиппович (страница отсутствует)"/>
              </a:rPr>
              <a:t> Борис Филиппович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err="1" smtClean="0">
                <a:hlinkClick r:id="rId19" tooltip="Мессершмидт, Даниэль Готлиб"/>
              </a:rPr>
              <a:t>Мессершмидт</a:t>
            </a:r>
            <a:r>
              <a:rPr lang="ru-RU" sz="1400" u="sng" dirty="0" smtClean="0">
                <a:hlinkClick r:id="rId19" tooltip="Мессершмидт, Даниэль Готлиб"/>
              </a:rPr>
              <a:t>, Даниэль </a:t>
            </a:r>
            <a:r>
              <a:rPr lang="ru-RU" sz="1400" u="sng" dirty="0" err="1" smtClean="0">
                <a:hlinkClick r:id="rId19" tooltip="Мессершмидт, Даниэль Готлиб"/>
              </a:rPr>
              <a:t>Готлиб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smtClean="0">
                <a:hlinkClick r:id="rId20" tooltip="Распутин, Валентин Григорьевич"/>
              </a:rPr>
              <a:t>Распутин, Валентин Григорьевич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err="1" smtClean="0">
                <a:hlinkClick r:id="rId21" tooltip="Рагузинский-Владиславич, Савва Лукич"/>
              </a:rPr>
              <a:t>Рагузинский-Владиславич</a:t>
            </a:r>
            <a:r>
              <a:rPr lang="ru-RU" sz="1400" u="sng" dirty="0" smtClean="0">
                <a:hlinkClick r:id="rId21" tooltip="Рагузинский-Владиславич, Савва Лукич"/>
              </a:rPr>
              <a:t>, Савва Лукич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smtClean="0">
                <a:hlinkClick r:id="rId22" tooltip="Ремезов, Семён Ульянович"/>
              </a:rPr>
              <a:t>Ремезов, Семён </a:t>
            </a:r>
            <a:r>
              <a:rPr lang="ru-RU" sz="1400" u="sng" dirty="0" err="1" smtClean="0">
                <a:hlinkClick r:id="rId22" tooltip="Ремезов, Семён Ульянович"/>
              </a:rPr>
              <a:t>Ульянович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err="1" smtClean="0">
                <a:hlinkClick r:id="rId23" tooltip="Соймонов, Фёдор Иванович"/>
              </a:rPr>
              <a:t>Соймонов</a:t>
            </a:r>
            <a:r>
              <a:rPr lang="ru-RU" sz="1400" u="sng" dirty="0" smtClean="0">
                <a:hlinkClick r:id="rId23" tooltip="Соймонов, Фёдор Иванович"/>
              </a:rPr>
              <a:t>, Фёдор Иванович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err="1" smtClean="0">
                <a:hlinkClick r:id="rId24" tooltip="Спафарий, Николай Гаврилович"/>
              </a:rPr>
              <a:t>Спафарий</a:t>
            </a:r>
            <a:r>
              <a:rPr lang="ru-RU" sz="1400" u="sng" dirty="0" smtClean="0">
                <a:hlinkClick r:id="rId24" tooltip="Спафарий, Николай Гаврилович"/>
              </a:rPr>
              <a:t>, Николай Гаврилович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err="1" smtClean="0">
                <a:hlinkClick r:id="rId25" tooltip="Туровцев, Виктор Владимирович (страница отсутствует)"/>
              </a:rPr>
              <a:t>Туровцев</a:t>
            </a:r>
            <a:r>
              <a:rPr lang="ru-RU" sz="1400" u="sng" dirty="0" smtClean="0">
                <a:hlinkClick r:id="rId25" tooltip="Туровцев, Виктор Владимирович (страница отсутствует)"/>
              </a:rPr>
              <a:t>, Виктор Владимирович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smtClean="0">
                <a:hlinkClick r:id="rId26" tooltip="Фиалков, Владимир Абрамович (страница отсутствует)"/>
              </a:rPr>
              <a:t>Фиалков, Владимир Абрамович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smtClean="0">
                <a:hlinkClick r:id="rId27" tooltip="Черский, Иван Дементьевич"/>
              </a:rPr>
              <a:t>Черский, Иван </a:t>
            </a:r>
            <a:r>
              <a:rPr lang="ru-RU" sz="1400" u="sng" dirty="0" err="1" smtClean="0">
                <a:hlinkClick r:id="rId27" tooltip="Черский, Иван Дементьевич"/>
              </a:rPr>
              <a:t>Дементьевич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smtClean="0">
                <a:hlinkClick r:id="rId28" tooltip="Чехов, Антон Павлович"/>
              </a:rPr>
              <a:t>Чехов, Антон Павлович</a:t>
            </a:r>
            <a:r>
              <a:rPr lang="ru-RU" sz="1400" dirty="0" smtClean="0"/>
              <a:t> </a:t>
            </a:r>
          </a:p>
          <a:p>
            <a:pPr lvl="0"/>
            <a:r>
              <a:rPr lang="ru-RU" sz="1400" u="sng" dirty="0" err="1" smtClean="0">
                <a:hlinkClick r:id="rId29" tooltip="Шерстянкин, Павел Павлович"/>
              </a:rPr>
              <a:t>Шерстянкин</a:t>
            </a:r>
            <a:r>
              <a:rPr lang="ru-RU" sz="1400" u="sng" dirty="0" smtClean="0">
                <a:hlinkClick r:id="rId29" tooltip="Шерстянкин, Павел Павлович"/>
              </a:rPr>
              <a:t>, Павел Павлович</a:t>
            </a:r>
            <a:r>
              <a:rPr lang="ru-RU" sz="1400" dirty="0" smtClean="0"/>
              <a:t> </a:t>
            </a:r>
          </a:p>
          <a:p>
            <a:r>
              <a:rPr lang="ru-RU" sz="1400" u="sng" dirty="0" err="1" smtClean="0">
                <a:hlinkClick r:id="rId30" tooltip="Штейнгель, Владимир Иванович"/>
              </a:rPr>
              <a:t>Штейнгель</a:t>
            </a:r>
            <a:r>
              <a:rPr lang="ru-RU" sz="1400" u="sng" dirty="0" smtClean="0">
                <a:hlinkClick r:id="rId30" tooltip="Штейнгель, Владимир Иванович"/>
              </a:rPr>
              <a:t>, Владимир Иванович</a:t>
            </a:r>
            <a:endParaRPr lang="ru-RU" sz="1400" dirty="0"/>
          </a:p>
        </p:txBody>
      </p:sp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upload.wikimedia.org/wikipedia/commons/thumb/f/fa/Baikalsk_pulp_and_paper_mill.jpg/180px-Baikalsk_pulp_and_paper_mill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28604"/>
            <a:ext cx="6429420" cy="3846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4398495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БЦБК загрязняет воду и атмосферу Прибайкалья</a:t>
            </a:r>
            <a:endParaRPr lang="ru-RU" sz="2400" dirty="0"/>
          </a:p>
        </p:txBody>
      </p:sp>
    </p:spTree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Организации, изучающие и охраняющие Байкал</a:t>
            </a:r>
          </a:p>
          <a:p>
            <a:pPr lvl="0"/>
            <a:r>
              <a:rPr lang="ru-RU" u="sng" dirty="0" smtClean="0">
                <a:hlinkClick r:id="rId2" tooltip="Прибайкальский национальный парк"/>
              </a:rPr>
              <a:t>Прибайкальский национальный парк</a:t>
            </a:r>
            <a:r>
              <a:rPr lang="ru-RU" dirty="0" smtClean="0"/>
              <a:t> </a:t>
            </a:r>
          </a:p>
          <a:p>
            <a:pPr lvl="0"/>
            <a:r>
              <a:rPr lang="ru-RU" u="sng" dirty="0" smtClean="0">
                <a:hlinkClick r:id="rId3" tooltip="Байкальская экологическая волна"/>
              </a:rPr>
              <a:t>Байкальская экологическая волна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4" tooltip="Байкальский исследовательский центр (АНО)"/>
              </a:rPr>
              <a:t>Байкальский исследовательский центр (АНО)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500043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+mj-lt"/>
              </a:rPr>
              <a:t>Байкал — территория Всемирного природного наследия</a:t>
            </a:r>
            <a:endParaRPr lang="ru-RU" sz="2400" b="1" dirty="0">
              <a:latin typeface="+mj-lt"/>
            </a:endParaRPr>
          </a:p>
        </p:txBody>
      </p:sp>
    </p:spTree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upload.wikimedia.org/wikipedia/ru/thumb/0/0c/DSC01735.JPG/180px-DSC01735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7224" y="1785927"/>
            <a:ext cx="300039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43042" y="357166"/>
            <a:ext cx="33851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+mj-lt"/>
              </a:rPr>
              <a:t>Туризм</a:t>
            </a:r>
            <a:endParaRPr lang="ru-RU" sz="2400" b="1" dirty="0">
              <a:latin typeface="+mj-lt"/>
            </a:endParaRPr>
          </a:p>
        </p:txBody>
      </p:sp>
      <p:pic>
        <p:nvPicPr>
          <p:cNvPr id="6" name="Рисунок 5" descr="http://upload.wikimedia.org/wikipedia/ru/thumb/7/7d/Kbzd_01.jpg/180px-Kbzd_01.jpg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5286380" y="571480"/>
            <a:ext cx="235745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upload.wikimedia.org/wikipedia/ru/thumb/4/41/%D0%91%D1%83%D1%80%D1%8F%D1%82%D1%81%D0%BA%D0%B8%D0%B5_%D1%8E%D1%80%D1%82%D1%8B.JPG/180px-%D0%91%D1%83%D1%80%D1%8F%D1%82%D1%81%D0%BA%D0%B8%D0%B5_%D1%8E%D1%80%D1%82%D1%8B.JPG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00562" y="3571876"/>
            <a:ext cx="23574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-tmb-0x" descr="http://im6-tub.yandex.net/i?id=76473830&amp;tov=6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 rot="10800000" flipV="1">
            <a:off x="1214414" y="3905250"/>
            <a:ext cx="2928957" cy="2667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28605"/>
            <a:ext cx="7786742" cy="514353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b="1" dirty="0" smtClean="0">
                <a:latin typeface="+mj-lt"/>
              </a:rPr>
              <a:t>Достопримечательности</a:t>
            </a:r>
          </a:p>
          <a:p>
            <a:r>
              <a:rPr lang="ru-RU" dirty="0" smtClean="0"/>
              <a:t>На Байкале и вокруг него находится множество памятников природы, культуры, а также </a:t>
            </a:r>
            <a:r>
              <a:rPr lang="ru-RU" u="sng" dirty="0" smtClean="0">
                <a:hlinkClick r:id="rId2" tooltip="История"/>
              </a:rPr>
              <a:t>исторических</a:t>
            </a:r>
            <a:r>
              <a:rPr lang="ru-RU" dirty="0" smtClean="0"/>
              <a:t> и </a:t>
            </a:r>
            <a:r>
              <a:rPr lang="ru-RU" u="sng" dirty="0" smtClean="0">
                <a:hlinkClick r:id="rId3" tooltip="Археология"/>
              </a:rPr>
              <a:t>археологических</a:t>
            </a:r>
            <a:r>
              <a:rPr lang="ru-RU" dirty="0" smtClean="0"/>
              <a:t> достопримечательностей. Ниже перечислены лишь некоторые из них.</a:t>
            </a:r>
          </a:p>
          <a:p>
            <a:pPr lvl="0"/>
            <a:r>
              <a:rPr lang="ru-RU" u="sng" dirty="0" smtClean="0">
                <a:hlinkClick r:id="rId4" tooltip="Скала Шаман-камень"/>
              </a:rPr>
              <a:t>Скала Шаман-камень</a:t>
            </a:r>
            <a:r>
              <a:rPr lang="ru-RU" dirty="0" smtClean="0"/>
              <a:t> </a:t>
            </a:r>
          </a:p>
          <a:p>
            <a:pPr lvl="0"/>
            <a:r>
              <a:rPr lang="ru-RU" u="sng" dirty="0" err="1" smtClean="0">
                <a:hlinkClick r:id="rId5" tooltip="Чивыркуйский залив"/>
              </a:rPr>
              <a:t>Чивыркуйский</a:t>
            </a:r>
            <a:r>
              <a:rPr lang="ru-RU" u="sng" dirty="0" smtClean="0">
                <a:hlinkClick r:id="rId5" tooltip="Чивыркуйский залив"/>
              </a:rPr>
              <a:t> залив</a:t>
            </a:r>
            <a:r>
              <a:rPr lang="ru-RU" dirty="0" smtClean="0"/>
              <a:t> и </a:t>
            </a:r>
            <a:r>
              <a:rPr lang="ru-RU" u="sng" dirty="0" err="1" smtClean="0">
                <a:hlinkClick r:id="rId6" tooltip="Ушканьи острова"/>
              </a:rPr>
              <a:t>Ушканьи</a:t>
            </a:r>
            <a:r>
              <a:rPr lang="ru-RU" u="sng" dirty="0" smtClean="0">
                <a:hlinkClick r:id="rId6" tooltip="Ушканьи острова"/>
              </a:rPr>
              <a:t> острова</a:t>
            </a:r>
            <a:r>
              <a:rPr lang="ru-RU" dirty="0" smtClean="0"/>
              <a:t> </a:t>
            </a:r>
          </a:p>
          <a:p>
            <a:pPr lvl="0"/>
            <a:r>
              <a:rPr lang="ru-RU" u="sng" dirty="0" smtClean="0">
                <a:hlinkClick r:id="rId7" tooltip="Пик Черского (Хамар-Дабан)"/>
              </a:rPr>
              <a:t>Пик Черского</a:t>
            </a:r>
            <a:r>
              <a:rPr lang="ru-RU" dirty="0" smtClean="0"/>
              <a:t> — 2 090 м над уровнем моря </a:t>
            </a:r>
          </a:p>
          <a:p>
            <a:pPr lvl="0"/>
            <a:r>
              <a:rPr lang="ru-RU" u="sng" dirty="0" smtClean="0">
                <a:hlinkClick r:id="rId8" tooltip="Мыс Бурхан"/>
              </a:rPr>
              <a:t>Мыс Бурхан</a:t>
            </a:r>
            <a:r>
              <a:rPr lang="ru-RU" dirty="0" smtClean="0"/>
              <a:t> на </a:t>
            </a:r>
            <a:r>
              <a:rPr lang="ru-RU" u="sng" dirty="0" smtClean="0">
                <a:hlinkClick r:id="rId9" tooltip="Ольхон"/>
              </a:rPr>
              <a:t>острове </a:t>
            </a:r>
            <a:r>
              <a:rPr lang="ru-RU" u="sng" dirty="0" err="1" smtClean="0">
                <a:hlinkClick r:id="rId9" tooltip="Ольхон"/>
              </a:rPr>
              <a:t>Ольхон</a:t>
            </a:r>
            <a:r>
              <a:rPr lang="ru-RU" dirty="0" smtClean="0"/>
              <a:t> </a:t>
            </a:r>
          </a:p>
          <a:p>
            <a:pPr lvl="0"/>
            <a:r>
              <a:rPr lang="ru-RU" u="sng" dirty="0" smtClean="0">
                <a:hlinkClick r:id="rId10" tooltip="Северный Байкал (страница отсутствует)"/>
              </a:rPr>
              <a:t>Северный Байкал</a:t>
            </a:r>
            <a:r>
              <a:rPr lang="ru-RU" dirty="0" smtClean="0"/>
              <a:t> </a:t>
            </a:r>
          </a:p>
          <a:p>
            <a:pPr lvl="0"/>
            <a:r>
              <a:rPr lang="ru-RU" u="sng" dirty="0" smtClean="0">
                <a:hlinkClick r:id="rId11" tooltip="Бухта Песчаная (Байкал) (страница отсутствует)"/>
              </a:rPr>
              <a:t>Бухта Песчаная</a:t>
            </a:r>
            <a:r>
              <a:rPr lang="ru-RU" dirty="0" smtClean="0"/>
              <a:t> </a:t>
            </a:r>
          </a:p>
          <a:p>
            <a:pPr lvl="0"/>
            <a:r>
              <a:rPr lang="ru-RU" u="sng" dirty="0" smtClean="0">
                <a:hlinkClick r:id="rId12" tooltip="Мыс Рытый"/>
              </a:rPr>
              <a:t>Мыс Рытый</a:t>
            </a:r>
            <a:r>
              <a:rPr lang="ru-RU" dirty="0" smtClean="0"/>
              <a:t> </a:t>
            </a:r>
          </a:p>
          <a:p>
            <a:pPr lvl="0"/>
            <a:r>
              <a:rPr lang="ru-RU" u="sng" dirty="0" smtClean="0">
                <a:hlinkClick r:id="rId13" tooltip="Мыс Лударь"/>
              </a:rPr>
              <a:t>Мыс </a:t>
            </a:r>
            <a:r>
              <a:rPr lang="ru-RU" u="sng" dirty="0" err="1" smtClean="0">
                <a:hlinkClick r:id="rId13" tooltip="Мыс Лударь"/>
              </a:rPr>
              <a:t>Лударь</a:t>
            </a:r>
            <a:r>
              <a:rPr lang="ru-RU" dirty="0" smtClean="0"/>
              <a:t> </a:t>
            </a:r>
          </a:p>
          <a:p>
            <a:r>
              <a:rPr lang="ru-RU" u="sng" dirty="0" err="1" smtClean="0">
                <a:hlinkClick r:id="rId14" tooltip="КБЖД"/>
              </a:rPr>
              <a:t>Кругобайкальская</a:t>
            </a:r>
            <a:r>
              <a:rPr lang="ru-RU" u="sng" dirty="0" smtClean="0">
                <a:hlinkClick r:id="rId14" tooltip="КБЖД"/>
              </a:rPr>
              <a:t> железная дорога</a:t>
            </a:r>
            <a:endParaRPr lang="ru-RU" dirty="0"/>
          </a:p>
        </p:txBody>
      </p:sp>
      <p:pic>
        <p:nvPicPr>
          <p:cNvPr id="4" name="i-main-pic" descr="Картинка 21 из 80895">
            <a:hlinkClick r:id="rId15" tgtFrame="_blank"/>
          </p:cNvPr>
          <p:cNvPicPr/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929322" y="2643182"/>
            <a:ext cx="2786082" cy="32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543956" cy="6215082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8000" i="1" dirty="0" smtClean="0"/>
              <a:t>«Мать-Природа мудра. Она спрятала подальше от своих неразумных детей, в самый центр Сибири, этот последний живой колодец планеты. Несколько миллионов лет создавала природа это чудо — уникальную фабрику чистой воды… Одетые в кристаллические породы берега, склоны и дно озера хранят воду в чистоте. Стремительными водотоками, шумными водопадами, прорезая гранитные утёсы, несутся в Байкал реки, речки и ручьи».</a:t>
            </a:r>
            <a:endParaRPr lang="ru-RU" sz="8000" dirty="0" smtClean="0"/>
          </a:p>
          <a:p>
            <a:pPr lvl="0"/>
            <a:r>
              <a:rPr lang="ru-RU" sz="8000" i="1" dirty="0" smtClean="0"/>
              <a:t> «Байкал поражает красотой, богатством фауны, своей уникальностью и неповторимостью. Подсчитано, что 60 % из 2630 видов животных и растений, встречающихся в озере, не встретишь больше нигде в мире»"</a:t>
            </a:r>
            <a:r>
              <a:rPr lang="ru-RU" sz="8000" i="1" baseline="30000" dirty="0" smtClean="0"/>
              <a:t>.</a:t>
            </a:r>
            <a:r>
              <a:rPr lang="ru-RU" sz="8000" dirty="0" smtClean="0"/>
              <a:t> </a:t>
            </a:r>
          </a:p>
          <a:p>
            <a:pPr lvl="0"/>
            <a:r>
              <a:rPr lang="ru-RU" sz="8000" i="1" dirty="0" smtClean="0"/>
              <a:t>«Коренные жители считают Байкал священным, и многие относятся к нему не как к озеру, а как к живому, разумному и мудрому существу. С ним связано очень много легенд и поверий. Коренной бурят не позволит себе без нужды даже камень прибрежный швырнуть в озеро: „Байкал его волной положил в это место, значит, здесь он и должен лежать!“ Священность озера-моря безоговорочно признали (а может, почувствовали) и русские первопроходцы».</a:t>
            </a:r>
            <a:r>
              <a:rPr lang="ru-RU" sz="8000" dirty="0" smtClean="0"/>
              <a:t> </a:t>
            </a:r>
          </a:p>
          <a:p>
            <a:pPr lvl="0"/>
            <a:r>
              <a:rPr lang="ru-RU" sz="8000" i="1" dirty="0" smtClean="0"/>
              <a:t>«Байкал уникален и неповторим. Словно в гигантской лаборатории, природа поставила здесь свои, понятные только ей, опыты. Она создала мир гармоничный и удивительный. Здесь рядом соседствуют </a:t>
            </a:r>
            <a:r>
              <a:rPr lang="ru-RU" sz="8000" i="1" u="sng" dirty="0" smtClean="0">
                <a:hlinkClick r:id="rId2" tooltip="Тайга"/>
              </a:rPr>
              <a:t>тайга</a:t>
            </a:r>
            <a:r>
              <a:rPr lang="ru-RU" sz="8000" i="1" dirty="0" smtClean="0"/>
              <a:t> и </a:t>
            </a:r>
            <a:r>
              <a:rPr lang="ru-RU" sz="8000" i="1" u="sng" dirty="0" smtClean="0">
                <a:hlinkClick r:id="rId3" tooltip="Полупустыня"/>
              </a:rPr>
              <a:t>полупустыня</a:t>
            </a:r>
            <a:r>
              <a:rPr lang="ru-RU" sz="8000" i="1" dirty="0" smtClean="0"/>
              <a:t>, </a:t>
            </a:r>
            <a:r>
              <a:rPr lang="ru-RU" sz="8000" i="1" u="sng" dirty="0" smtClean="0">
                <a:hlinkClick r:id="rId4" tooltip="Тундра"/>
              </a:rPr>
              <a:t>тундра</a:t>
            </a:r>
            <a:r>
              <a:rPr lang="ru-RU" sz="8000" i="1" dirty="0" smtClean="0"/>
              <a:t> и каменная </a:t>
            </a:r>
            <a:r>
              <a:rPr lang="ru-RU" sz="8000" i="1" u="sng" dirty="0" smtClean="0">
                <a:hlinkClick r:id="rId5" tooltip="Степь"/>
              </a:rPr>
              <a:t>степь</a:t>
            </a:r>
            <a:r>
              <a:rPr lang="ru-RU" sz="8000" i="1" dirty="0" smtClean="0"/>
              <a:t>. И все это, деревья и цветы, животные и птицы, мир солнца и глубины — все это охраняет живую воду Байкала. Воду для нас и наших детей.»</a:t>
            </a:r>
            <a:r>
              <a:rPr lang="ru-RU" sz="8000" dirty="0" smtClean="0"/>
              <a:t> 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57422" y="142852"/>
            <a:ext cx="41434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Цитаты о Байкале </a:t>
            </a:r>
            <a:endParaRPr lang="ru-RU" sz="2400" dirty="0"/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857620" y="285729"/>
          <a:ext cx="4355747" cy="6738010"/>
        </p:xfrm>
        <a:graphic>
          <a:graphicData uri="http://schemas.openxmlformats.org/drawingml/2006/table">
            <a:tbl>
              <a:tblPr/>
              <a:tblGrid>
                <a:gridCol w="2987665"/>
                <a:gridCol w="1368082"/>
              </a:tblGrid>
              <a:tr h="37528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000" b="1" dirty="0">
                          <a:solidFill>
                            <a:srgbClr val="4877C8"/>
                          </a:solidFill>
                          <a:latin typeface="+mj-lt"/>
                          <a:ea typeface="Calibri"/>
                          <a:cs typeface="Times New Roman"/>
                        </a:rPr>
                        <a:t>Байкал</a:t>
                      </a:r>
                      <a:endParaRPr lang="ru-RU" sz="20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28042" marR="28042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E8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43937">
                <a:tc gridSpan="2">
                  <a:txBody>
                    <a:bodyPr/>
                    <a:lstStyle/>
                    <a:p>
                      <a:r>
                        <a:rPr lang="ru-RU" sz="500" dirty="0">
                          <a:latin typeface="Calibri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500" dirty="0"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ru-RU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Байкал. Хрустальная вода и черный мрак глубин,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Бездонное небо и свинцовые облака,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Настоянный на травах жар долин 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 белые шапки горных вершин.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042" marR="28042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6592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2" tooltip="Географические координаты"/>
                        </a:rPr>
                        <a:t>Координаты</a:t>
                      </a:r>
                      <a:r>
                        <a:rPr lang="ru-RU" sz="1050" dirty="0">
                          <a:latin typeface="+mn-lt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3"/>
                        </a:rPr>
                        <a:t>53°13′</a:t>
                      </a: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Calibri"/>
                          <a:hlinkClick r:id="rId3"/>
                        </a:rPr>
                        <a:t> с. </a:t>
                      </a:r>
                      <a:r>
                        <a:rPr lang="ru-RU" sz="1050" u="sng" dirty="0" err="1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Calibri"/>
                          <a:hlinkClick r:id="rId3"/>
                        </a:rPr>
                        <a:t>ш</a:t>
                      </a: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Calibri"/>
                          <a:hlinkClick r:id="rId3"/>
                        </a:rPr>
                        <a:t>.</a:t>
                      </a: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3"/>
                        </a:rPr>
                        <a:t> 107°45′</a:t>
                      </a: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Calibri"/>
                          <a:hlinkClick r:id="rId3"/>
                        </a:rPr>
                        <a:t> в. д.</a:t>
                      </a: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3"/>
                        </a:rPr>
                        <a:t>﻿ / ﻿53.216667° с. </a:t>
                      </a:r>
                      <a:r>
                        <a:rPr lang="ru-RU" sz="1050" u="sng" dirty="0" err="1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3"/>
                        </a:rPr>
                        <a:t>ш</a:t>
                      </a: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3"/>
                        </a:rPr>
                        <a:t>. 107.75° в. д.</a:t>
                      </a:r>
                      <a:r>
                        <a:rPr lang="ru-RU" sz="1050" dirty="0">
                          <a:latin typeface="+mn-lt"/>
                          <a:ea typeface="Calibri"/>
                          <a:cs typeface="Times New Roman"/>
                        </a:rPr>
                        <a:t>  </a:t>
                      </a:r>
                    </a:p>
                  </a:txBody>
                  <a:tcPr marL="28042" marR="28042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18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42" marR="56085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 smtClean="0">
                          <a:latin typeface="+mn-lt"/>
                          <a:ea typeface="Calibri"/>
                          <a:cs typeface="Times New Roman"/>
                        </a:rPr>
                        <a:t>Расположение   юг </a:t>
                      </a: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4" tooltip="Восточная Сибирь"/>
                        </a:rPr>
                        <a:t>Восточной Сибири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42" marR="28042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222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+mn-lt"/>
                          <a:ea typeface="Calibri"/>
                          <a:cs typeface="Times New Roman"/>
                        </a:rPr>
                        <a:t>                                                                  </a:t>
                      </a:r>
                      <a:r>
                        <a:rPr lang="ru-RU" sz="1050" dirty="0" smtClean="0">
                          <a:latin typeface="+mn-lt"/>
                          <a:ea typeface="Calibri"/>
                          <a:cs typeface="Times New Roman"/>
                        </a:rPr>
                        <a:t>                                                                                                                   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42" marR="56085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 smtClean="0">
                          <a:latin typeface="+mn-lt"/>
                          <a:ea typeface="Calibri"/>
                          <a:cs typeface="Times New Roman"/>
                        </a:rPr>
                        <a:t>Высота </a:t>
                      </a:r>
                      <a:r>
                        <a:rPr lang="ru-RU" sz="1050" dirty="0" err="1" smtClean="0">
                          <a:latin typeface="+mn-lt"/>
                          <a:ea typeface="Calibri"/>
                          <a:cs typeface="Times New Roman"/>
                        </a:rPr>
                        <a:t>нум</a:t>
                      </a:r>
                      <a:r>
                        <a:rPr lang="ru-RU" sz="1050" dirty="0" smtClean="0">
                          <a:latin typeface="+mn-lt"/>
                          <a:ea typeface="Calibri"/>
                          <a:cs typeface="Times New Roman"/>
                        </a:rPr>
                        <a:t> 455,5</a:t>
                      </a:r>
                      <a:r>
                        <a:rPr lang="ru-RU" sz="1050" dirty="0"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5" tooltip="Метр"/>
                        </a:rPr>
                        <a:t>м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42" marR="28042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22292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latin typeface="+mn-lt"/>
                          <a:ea typeface="Calibri"/>
                          <a:cs typeface="Times New Roman"/>
                        </a:rPr>
                        <a:t>Длина</a:t>
                      </a:r>
                    </a:p>
                  </a:txBody>
                  <a:tcPr marL="28042" marR="56085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+mn-lt"/>
                          <a:ea typeface="Calibri"/>
                          <a:cs typeface="Times New Roman"/>
                        </a:rPr>
                        <a:t>608 </a:t>
                      </a: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6" tooltip="Километр"/>
                        </a:rPr>
                        <a:t>км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42" marR="28042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22292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latin typeface="+mn-lt"/>
                          <a:ea typeface="Calibri"/>
                          <a:cs typeface="Times New Roman"/>
                        </a:rPr>
                        <a:t>Ширина</a:t>
                      </a:r>
                    </a:p>
                  </a:txBody>
                  <a:tcPr marL="28042" marR="56085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+mn-lt"/>
                          <a:ea typeface="Calibri"/>
                          <a:cs typeface="Times New Roman"/>
                        </a:rPr>
                        <a:t>80 </a:t>
                      </a: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6" tooltip="Километр"/>
                        </a:rPr>
                        <a:t>км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42" marR="28042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22292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latin typeface="+mn-lt"/>
                          <a:ea typeface="Calibri"/>
                          <a:cs typeface="Times New Roman"/>
                        </a:rPr>
                        <a:t>Площадь</a:t>
                      </a:r>
                    </a:p>
                  </a:txBody>
                  <a:tcPr marL="28042" marR="56085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+mn-lt"/>
                          <a:ea typeface="Calibri"/>
                          <a:cs typeface="Times New Roman"/>
                        </a:rPr>
                        <a:t>31 722 </a:t>
                      </a: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7" tooltip="Квадратный километр"/>
                        </a:rPr>
                        <a:t>км²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42" marR="28042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22292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latin typeface="+mn-lt"/>
                          <a:ea typeface="Calibri"/>
                          <a:cs typeface="Times New Roman"/>
                        </a:rPr>
                        <a:t>Объём</a:t>
                      </a:r>
                    </a:p>
                  </a:txBody>
                  <a:tcPr marL="28042" marR="56085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+mn-lt"/>
                          <a:ea typeface="Calibri"/>
                          <a:cs typeface="Times New Roman"/>
                        </a:rPr>
                        <a:t>23 615,390 </a:t>
                      </a: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8" tooltip="Кубический километр"/>
                        </a:rPr>
                        <a:t>км³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42" marR="28042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22292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latin typeface="+mn-lt"/>
                          <a:ea typeface="Calibri"/>
                          <a:cs typeface="Times New Roman"/>
                        </a:rPr>
                        <a:t>Длина береговой линии</a:t>
                      </a:r>
                    </a:p>
                  </a:txBody>
                  <a:tcPr marL="28042" marR="56085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+mn-lt"/>
                          <a:ea typeface="Calibri"/>
                          <a:cs typeface="Times New Roman"/>
                        </a:rPr>
                        <a:t>2 100 </a:t>
                      </a: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6" tooltip="Километр"/>
                        </a:rPr>
                        <a:t>км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42" marR="28042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22292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latin typeface="+mn-lt"/>
                          <a:ea typeface="Calibri"/>
                          <a:cs typeface="Times New Roman"/>
                        </a:rPr>
                        <a:t>Наибольшая глубина</a:t>
                      </a:r>
                    </a:p>
                  </a:txBody>
                  <a:tcPr marL="28042" marR="56085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+mn-lt"/>
                          <a:ea typeface="Calibri"/>
                          <a:cs typeface="Times New Roman"/>
                        </a:rPr>
                        <a:t>1 672 </a:t>
                      </a: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5" tooltip="Метр"/>
                        </a:rPr>
                        <a:t>м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42" marR="28042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22292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latin typeface="+mn-lt"/>
                          <a:ea typeface="Calibri"/>
                          <a:cs typeface="Times New Roman"/>
                        </a:rPr>
                        <a:t>Средняя глубина</a:t>
                      </a:r>
                    </a:p>
                  </a:txBody>
                  <a:tcPr marL="28042" marR="56085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+mn-lt"/>
                          <a:ea typeface="Calibri"/>
                          <a:cs typeface="Times New Roman"/>
                        </a:rPr>
                        <a:t>744,4 </a:t>
                      </a: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5" tooltip="Метр"/>
                        </a:rPr>
                        <a:t>м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42" marR="28042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401831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u="sng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9" tooltip="Прозрачность (гидрология)"/>
                        </a:rPr>
                        <a:t>Прозрачность</a:t>
                      </a:r>
                      <a:endParaRPr lang="ru-RU" sz="105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42" marR="56085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+mn-lt"/>
                          <a:ea typeface="Calibri"/>
                          <a:cs typeface="Times New Roman"/>
                        </a:rPr>
                        <a:t>40 м, на глубине —до 60 </a:t>
                      </a: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5" tooltip="Метр"/>
                        </a:rPr>
                        <a:t>м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42" marR="28042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22292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latin typeface="+mn-lt"/>
                          <a:ea typeface="Calibri"/>
                          <a:cs typeface="Times New Roman"/>
                        </a:rPr>
                        <a:t>Площадь </a:t>
                      </a:r>
                      <a:r>
                        <a:rPr lang="ru-RU" sz="1050" u="sng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10" tooltip="Водосбор"/>
                        </a:rPr>
                        <a:t>водосбора</a:t>
                      </a:r>
                      <a:endParaRPr lang="ru-RU" sz="105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42" marR="56085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+mn-lt"/>
                          <a:ea typeface="Calibri"/>
                          <a:cs typeface="Times New Roman"/>
                        </a:rPr>
                        <a:t>560 тыс. </a:t>
                      </a: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7" tooltip="Квадратный километр"/>
                        </a:rPr>
                        <a:t>км²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42" marR="28042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58073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latin typeface="+mn-lt"/>
                          <a:ea typeface="Calibri"/>
                          <a:cs typeface="Times New Roman"/>
                        </a:rPr>
                        <a:t>Впадающие реки</a:t>
                      </a:r>
                    </a:p>
                  </a:txBody>
                  <a:tcPr marL="28042" marR="56085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11" tooltip="Селенга (река)"/>
                        </a:rPr>
                        <a:t>Селенга</a:t>
                      </a:r>
                      <a:r>
                        <a:rPr lang="ru-RU" sz="1050" dirty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12" tooltip="Верхняя Ангара (река)"/>
                        </a:rPr>
                        <a:t>Верхняя Ангара</a:t>
                      </a:r>
                      <a:r>
                        <a:rPr lang="ru-RU" sz="1050" dirty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13" tooltip="Баргузин (река)"/>
                        </a:rPr>
                        <a:t>Баргузин</a:t>
                      </a:r>
                      <a:r>
                        <a:rPr lang="ru-RU" sz="1050" dirty="0">
                          <a:latin typeface="+mn-lt"/>
                          <a:ea typeface="Calibri"/>
                          <a:cs typeface="Times New Roman"/>
                        </a:rPr>
                        <a:t> и др.</a:t>
                      </a:r>
                      <a:br>
                        <a:rPr lang="ru-RU" sz="1050" dirty="0">
                          <a:latin typeface="+mn-lt"/>
                          <a:ea typeface="Calibri"/>
                          <a:cs typeface="Times New Roman"/>
                        </a:rPr>
                      </a:br>
                      <a:r>
                        <a:rPr lang="ru-RU" sz="1050" dirty="0">
                          <a:latin typeface="+mn-lt"/>
                          <a:ea typeface="Calibri"/>
                          <a:cs typeface="Times New Roman"/>
                        </a:rPr>
                        <a:t>Всего 336.</a:t>
                      </a:r>
                    </a:p>
                  </a:txBody>
                  <a:tcPr marL="28042" marR="28042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22292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latin typeface="+mn-lt"/>
                          <a:ea typeface="Calibri"/>
                          <a:cs typeface="Times New Roman"/>
                        </a:rPr>
                        <a:t>Вытекающая река</a:t>
                      </a:r>
                    </a:p>
                  </a:txBody>
                  <a:tcPr marL="28042" marR="56085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u="sng" dirty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  <a:hlinkClick r:id="rId14" tooltip="Ангара"/>
                        </a:rPr>
                        <a:t>Ангара</a:t>
                      </a: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42" marR="28042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</a:tr>
              <a:tr h="21696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+mn-lt"/>
                          <a:ea typeface="Calibri"/>
                          <a:cs typeface="Times New Roman"/>
                        </a:rPr>
                        <a:t>Самое глубокое озеро на Земле</a:t>
                      </a:r>
                    </a:p>
                  </a:txBody>
                  <a:tcPr marL="28042" marR="56085" marT="28042" marB="21908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292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8042" marR="28042" marT="28042" marB="28042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E0E8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8584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500" dirty="0">
                        <a:latin typeface="Calibri"/>
                        <a:ea typeface="Times New Roman"/>
                      </a:endParaRPr>
                    </a:p>
                  </a:txBody>
                  <a:tcPr marL="28042" marR="28042" marT="28042" marB="28042">
                    <a:lnL w="12700" cap="flat" cmpd="sng" algn="ctr">
                      <a:solidFill>
                        <a:srgbClr val="E0E8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E8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0E8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0E8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Рисунок 1" descr="Шаман-скала на острове Ольхон">
            <a:hlinkClick r:id="rId15" tooltip="&quot;Шаман-скала на острове Ольхон&quot;"/>
          </p:cNvPr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42844" y="95228"/>
            <a:ext cx="3500462" cy="2119326"/>
          </a:xfrm>
          <a:prstGeom prst="rect">
            <a:avLst/>
          </a:prstGeom>
          <a:noFill/>
        </p:spPr>
      </p:pic>
      <p:pic>
        <p:nvPicPr>
          <p:cNvPr id="1026" name="Рисунок 2" descr="http://upload.wikimedia.org/wikipedia/commons/thumb/9/9a/Erioll_world.svg/18px-Erioll_world.svg.pn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0" y="0"/>
            <a:ext cx="171450" cy="171450"/>
          </a:xfrm>
          <a:prstGeom prst="rect">
            <a:avLst/>
          </a:prstGeom>
          <a:noFill/>
        </p:spPr>
      </p:pic>
      <p:pic>
        <p:nvPicPr>
          <p:cNvPr id="1025" name="Рисунок 4" descr="Karte baikal2.png">
            <a:hlinkClick r:id="rId18"/>
          </p:cNvPr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 rot="5400000" flipV="1">
            <a:off x="500036" y="2214556"/>
            <a:ext cx="3071836" cy="364333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42853"/>
            <a:ext cx="842968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Интересные факты</a:t>
            </a:r>
          </a:p>
          <a:p>
            <a:pPr algn="just"/>
            <a:r>
              <a:rPr lang="ru-RU" sz="2000" dirty="0" smtClean="0"/>
              <a:t>Если всю воду, содержащуюся в Байкале, разделить на всех граждан России, то на каждого придется ~2700 железнодорожных цистерн по 60 т каждая.</a:t>
            </a:r>
          </a:p>
          <a:p>
            <a:pPr algn="just"/>
            <a:r>
              <a:rPr lang="ru-RU" sz="2400" b="1" dirty="0" smtClean="0"/>
              <a:t>Мифы и легенды о Байкале</a:t>
            </a:r>
          </a:p>
          <a:p>
            <a:pPr lvl="0" algn="just"/>
            <a:r>
              <a:rPr lang="ru-RU" sz="2000" dirty="0" smtClean="0"/>
              <a:t>Местные жители утверждают, что давно, их предки рассказывали про воронку посередине озера, которая ведет в </a:t>
            </a:r>
            <a:r>
              <a:rPr lang="ru-RU" sz="2000" u="sng" dirty="0" smtClean="0">
                <a:hlinkClick r:id="rId2" tooltip="Северный Ледовитый океан"/>
              </a:rPr>
              <a:t>Северный Ледовитый океан</a:t>
            </a:r>
            <a:r>
              <a:rPr lang="ru-RU" sz="2000" dirty="0" smtClean="0"/>
              <a:t>, с одной стороны нелепо, а с другой... откуда в озере появилась </a:t>
            </a:r>
            <a:r>
              <a:rPr lang="ru-RU" sz="2000" u="sng" dirty="0" smtClean="0">
                <a:hlinkClick r:id="rId3" tooltip="Нерпа"/>
              </a:rPr>
              <a:t>нерпа</a:t>
            </a:r>
            <a:r>
              <a:rPr lang="ru-RU" sz="2000" dirty="0" smtClean="0"/>
              <a:t>? </a:t>
            </a:r>
          </a:p>
          <a:p>
            <a:pPr lvl="0" algn="just"/>
            <a:r>
              <a:rPr lang="ru-RU" sz="2000" dirty="0" smtClean="0"/>
              <a:t>Есть легенда, что прямо в середине озера существует островок, который в точности повторяет образ озера. На спутниковых снимках никакого острова не обнаружено. Но местные жители настаивают на том, что по определённым дням этот остров появляется из тумана. Это очень загадочно. </a:t>
            </a:r>
          </a:p>
          <a:p>
            <a:pPr lvl="0" algn="just"/>
            <a:r>
              <a:rPr lang="ru-RU" sz="2000" dirty="0" smtClean="0"/>
              <a:t>Существует легенда, что у батюшки Байкала было 335 рек-сыновей и одна дочь-Ангара, все они втекали в отца, дабы пополнять его воды, но вот его дочь полюбила реку </a:t>
            </a:r>
            <a:r>
              <a:rPr lang="ru-RU" sz="2000" u="sng" dirty="0" smtClean="0">
                <a:hlinkClick r:id="rId4" tooltip="Енисей"/>
              </a:rPr>
              <a:t>Енисей</a:t>
            </a:r>
            <a:r>
              <a:rPr lang="ru-RU" sz="2000" dirty="0" smtClean="0"/>
              <a:t> и стала выносить воды отца своему любимому, в ответ на это Отец Байкал кинул в свою дочь огромный кусок скалы и проклял её. </a:t>
            </a:r>
          </a:p>
          <a:p>
            <a:pPr lvl="0" algn="just"/>
            <a:r>
              <a:rPr lang="ru-RU" sz="2000" dirty="0" smtClean="0"/>
              <a:t>Байкал — чистоплотное озеро. Каждую соринку, любой мусор Байкал выбрасывает на берег. Любые обломки лодок и кораблей. </a:t>
            </a:r>
            <a:endParaRPr lang="ru-RU" sz="2000" dirty="0"/>
          </a:p>
        </p:txBody>
      </p:sp>
    </p:spTree>
  </p:cSld>
  <p:clrMapOvr>
    <a:masterClrMapping/>
  </p:clrMapOvr>
  <p:transition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u="sng" dirty="0" smtClean="0">
                <a:hlinkClick r:id="rId2" tooltip="Россия"/>
              </a:rPr>
              <a:t>Россия</a:t>
            </a:r>
            <a:r>
              <a:rPr lang="ru-RU" b="1" dirty="0" smtClean="0"/>
              <a:t>: </a:t>
            </a:r>
            <a:r>
              <a:rPr lang="ru-RU" b="1" u="sng" dirty="0" smtClean="0">
                <a:hlinkClick r:id="rId3" tooltip="Список объектов Всемирного наследия ЮНЕСКО в России"/>
              </a:rPr>
              <a:t>Список объектов</a:t>
            </a:r>
            <a:r>
              <a:rPr lang="ru-RU" b="1" dirty="0" smtClean="0"/>
              <a:t> </a:t>
            </a:r>
            <a:r>
              <a:rPr lang="ru-RU" b="1" u="sng" dirty="0" smtClean="0">
                <a:hlinkClick r:id="rId4" tooltip="Всемирное наследие"/>
              </a:rPr>
              <a:t>Всемирного наследия ЮНЕСКО</a:t>
            </a:r>
            <a:endParaRPr lang="ru-RU" dirty="0" smtClean="0"/>
          </a:p>
          <a:p>
            <a:r>
              <a:rPr lang="ru-RU" b="1" dirty="0" smtClean="0"/>
              <a:t>Европейская часть</a:t>
            </a:r>
            <a:r>
              <a:rPr lang="ru-RU" dirty="0" smtClean="0"/>
              <a:t>: </a:t>
            </a:r>
            <a:r>
              <a:rPr lang="ru-RU" u="sng" dirty="0" smtClean="0">
                <a:hlinkClick r:id="rId5" tooltip="Троице-Сергиева лавра"/>
              </a:rPr>
              <a:t>Троице-Сергиева лавра</a:t>
            </a:r>
            <a:r>
              <a:rPr lang="ru-RU" dirty="0" smtClean="0"/>
              <a:t> | </a:t>
            </a:r>
            <a:r>
              <a:rPr lang="ru-RU" u="sng" dirty="0" smtClean="0">
                <a:hlinkClick r:id="rId6" tooltip="Церковь Вознесения (Коломенское)"/>
              </a:rPr>
              <a:t>Церковь Вознесения в Коломенском</a:t>
            </a:r>
            <a:r>
              <a:rPr lang="ru-RU" dirty="0" smtClean="0"/>
              <a:t> | </a:t>
            </a:r>
            <a:r>
              <a:rPr lang="ru-RU" u="sng" dirty="0" smtClean="0">
                <a:hlinkClick r:id="rId7" tooltip="Античный комплекс в Дербенте (страница отсутствует)"/>
              </a:rPr>
              <a:t>Античный комплекс в Дербенте</a:t>
            </a:r>
            <a:r>
              <a:rPr lang="ru-RU" dirty="0" smtClean="0"/>
              <a:t> | </a:t>
            </a:r>
            <a:r>
              <a:rPr lang="ru-RU" u="sng" dirty="0" smtClean="0">
                <a:hlinkClick r:id="rId8" tooltip="Соловецкий монастырь"/>
              </a:rPr>
              <a:t>Соловецкий монастырь</a:t>
            </a:r>
            <a:r>
              <a:rPr lang="ru-RU" dirty="0" smtClean="0"/>
              <a:t> | </a:t>
            </a:r>
            <a:r>
              <a:rPr lang="ru-RU" u="sng" dirty="0" smtClean="0">
                <a:hlinkClick r:id="rId9" tooltip="Куршская коса"/>
              </a:rPr>
              <a:t>Куршская коса</a:t>
            </a:r>
            <a:r>
              <a:rPr lang="ru-RU" dirty="0" smtClean="0"/>
              <a:t> | </a:t>
            </a:r>
            <a:r>
              <a:rPr lang="ru-RU" u="sng" dirty="0" smtClean="0">
                <a:hlinkClick r:id="rId10" tooltip="Ферапонтов монастырь"/>
              </a:rPr>
              <a:t>Ферапонтов монастырь</a:t>
            </a:r>
            <a:r>
              <a:rPr lang="ru-RU" dirty="0" smtClean="0"/>
              <a:t> | </a:t>
            </a:r>
            <a:r>
              <a:rPr lang="ru-RU" u="sng" dirty="0" smtClean="0">
                <a:hlinkClick r:id="rId11" tooltip="Новодевичий монастырь"/>
              </a:rPr>
              <a:t>Новодевичий монастырь</a:t>
            </a:r>
            <a:r>
              <a:rPr lang="ru-RU" dirty="0" smtClean="0"/>
              <a:t> | </a:t>
            </a:r>
            <a:r>
              <a:rPr lang="ru-RU" u="sng" dirty="0" smtClean="0">
                <a:hlinkClick r:id="rId12" tooltip="Казанский кремль"/>
              </a:rPr>
              <a:t>Казанский кремль</a:t>
            </a:r>
            <a:r>
              <a:rPr lang="ru-RU" dirty="0" smtClean="0"/>
              <a:t> | </a:t>
            </a:r>
            <a:r>
              <a:rPr lang="ru-RU" u="sng" dirty="0" smtClean="0">
                <a:hlinkClick r:id="rId13" tooltip="Исторический центр Санкт-Петербурга (страница отсутствует)"/>
              </a:rPr>
              <a:t>Исторический центр Санкт-Петербурга</a:t>
            </a:r>
            <a:r>
              <a:rPr lang="ru-RU" dirty="0" smtClean="0"/>
              <a:t> | </a:t>
            </a:r>
            <a:r>
              <a:rPr lang="ru-RU" u="sng" dirty="0" smtClean="0">
                <a:hlinkClick r:id="rId14" tooltip="Исторический центр Ярославля (страница отсутствует)"/>
              </a:rPr>
              <a:t>Исторический центр Ярославля</a:t>
            </a:r>
            <a:r>
              <a:rPr lang="ru-RU" dirty="0" smtClean="0"/>
              <a:t> | </a:t>
            </a:r>
            <a:r>
              <a:rPr lang="ru-RU" u="sng" dirty="0" smtClean="0">
                <a:hlinkClick r:id="rId15" tooltip="Исторические памятники Великого Новгорода (страница отсутствует)"/>
              </a:rPr>
              <a:t>Исторические памятники Великого Новгорода</a:t>
            </a:r>
            <a:r>
              <a:rPr lang="ru-RU" dirty="0" smtClean="0"/>
              <a:t> | </a:t>
            </a:r>
            <a:r>
              <a:rPr lang="ru-RU" u="sng" dirty="0" smtClean="0">
                <a:hlinkClick r:id="rId16" tooltip="Кижи"/>
              </a:rPr>
              <a:t>Кижи</a:t>
            </a:r>
            <a:r>
              <a:rPr lang="ru-RU" dirty="0" smtClean="0"/>
              <a:t> | </a:t>
            </a:r>
            <a:r>
              <a:rPr lang="ru-RU" u="sng" dirty="0" smtClean="0">
                <a:hlinkClick r:id="rId17" tooltip="Московский Кремль"/>
              </a:rPr>
              <a:t>Московский Кремль</a:t>
            </a:r>
            <a:r>
              <a:rPr lang="ru-RU" dirty="0" smtClean="0"/>
              <a:t> и </a:t>
            </a:r>
            <a:r>
              <a:rPr lang="ru-RU" u="sng" dirty="0" smtClean="0">
                <a:hlinkClick r:id="rId18" tooltip="Красная площадь"/>
              </a:rPr>
              <a:t>Красная площадь</a:t>
            </a:r>
            <a:r>
              <a:rPr lang="ru-RU" dirty="0" smtClean="0"/>
              <a:t> | </a:t>
            </a:r>
            <a:r>
              <a:rPr lang="ru-RU" u="sng" dirty="0" smtClean="0">
                <a:hlinkClick r:id="rId19" tooltip="Дуга Струве"/>
              </a:rPr>
              <a:t>Дуга Струве</a:t>
            </a:r>
            <a:r>
              <a:rPr lang="ru-RU" dirty="0" smtClean="0"/>
              <a:t> | </a:t>
            </a:r>
            <a:r>
              <a:rPr lang="ru-RU" u="sng" dirty="0" smtClean="0">
                <a:hlinkClick r:id="rId20" tooltip="Девственные леса Коми"/>
              </a:rPr>
              <a:t>Девственные леса Коми</a:t>
            </a:r>
            <a:r>
              <a:rPr lang="ru-RU" dirty="0" smtClean="0"/>
              <a:t> | </a:t>
            </a:r>
            <a:r>
              <a:rPr lang="ru-RU" u="sng" dirty="0" smtClean="0">
                <a:hlinkClick r:id="rId21" tooltip="Кавказский заповедник"/>
              </a:rPr>
              <a:t>Западный Кавказ</a:t>
            </a:r>
            <a:r>
              <a:rPr lang="ru-RU" dirty="0" smtClean="0"/>
              <a:t> | </a:t>
            </a:r>
            <a:r>
              <a:rPr lang="ru-RU" u="sng" dirty="0" smtClean="0">
                <a:hlinkClick r:id="rId22" tooltip="Белые памятники Владимира и Суздаля (страница отсутствует)"/>
              </a:rPr>
              <a:t>Белые памятники Владимира и Суздаля</a:t>
            </a:r>
            <a:endParaRPr lang="ru-RU" dirty="0" smtClean="0"/>
          </a:p>
          <a:p>
            <a:r>
              <a:rPr lang="ru-RU" b="1" dirty="0" smtClean="0"/>
              <a:t>Азиатская часть</a:t>
            </a:r>
            <a:r>
              <a:rPr lang="ru-RU" dirty="0" smtClean="0"/>
              <a:t>: </a:t>
            </a:r>
            <a:r>
              <a:rPr lang="ru-RU" u="sng" dirty="0" smtClean="0">
                <a:hlinkClick r:id="rId23" tooltip="Сихотэ-Алинь"/>
              </a:rPr>
              <a:t>Сихотэ-Алинь</a:t>
            </a:r>
            <a:r>
              <a:rPr lang="ru-RU" dirty="0" smtClean="0"/>
              <a:t> | </a:t>
            </a:r>
            <a:r>
              <a:rPr lang="ru-RU" u="sng" dirty="0" smtClean="0">
                <a:hlinkClick r:id="rId24" tooltip="Алтайские горы"/>
              </a:rPr>
              <a:t>Алтайские горы</a:t>
            </a:r>
            <a:r>
              <a:rPr lang="ru-RU" dirty="0" smtClean="0"/>
              <a:t> | </a:t>
            </a:r>
            <a:r>
              <a:rPr lang="ru-RU" b="1" dirty="0" smtClean="0"/>
              <a:t>Байкал</a:t>
            </a:r>
            <a:r>
              <a:rPr lang="ru-RU" dirty="0" smtClean="0"/>
              <a:t> | </a:t>
            </a:r>
            <a:r>
              <a:rPr lang="ru-RU" u="sng" dirty="0" smtClean="0">
                <a:hlinkClick r:id="rId25" tooltip="Остров Врангеля"/>
              </a:rPr>
              <a:t>Остров Врангеля</a:t>
            </a:r>
            <a:r>
              <a:rPr lang="ru-RU" dirty="0" smtClean="0"/>
              <a:t> | </a:t>
            </a:r>
            <a:r>
              <a:rPr lang="ru-RU" u="sng" dirty="0" smtClean="0">
                <a:hlinkClick r:id="rId26" tooltip="Бассейн Убсу-Нур"/>
              </a:rPr>
              <a:t>Бассейн </a:t>
            </a:r>
            <a:r>
              <a:rPr lang="ru-RU" u="sng" dirty="0" err="1" smtClean="0">
                <a:hlinkClick r:id="rId26" tooltip="Бассейн Убсу-Нур"/>
              </a:rPr>
              <a:t>Убсу-Нур</a:t>
            </a:r>
            <a:r>
              <a:rPr lang="ru-RU" dirty="0" smtClean="0"/>
              <a:t> | </a:t>
            </a:r>
            <a:r>
              <a:rPr lang="ru-RU" u="sng" dirty="0" smtClean="0">
                <a:hlinkClick r:id="rId27" tooltip="Вулканы Камчатки"/>
              </a:rPr>
              <a:t>Вулканы Камчатки</a:t>
            </a:r>
            <a:endParaRPr lang="ru-RU" dirty="0"/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upload.wikimedia.org/wikipedia/ru/thumb/7/73/Baikal.Zmeinaya_buhta.JPG/300px-Baikal.Zmeinaya_buhta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71538" y="2428868"/>
            <a:ext cx="742955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357421" y="5214950"/>
            <a:ext cx="45171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Бухта Змеиная в Чивыркуйском заливе (Бурятия, Байкал в районе Максимихи)</a:t>
            </a: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 rot="10431646" flipV="1">
            <a:off x="973367" y="362195"/>
            <a:ext cx="5799134" cy="1938992"/>
          </a:xfrm>
          <a:prstGeom prst="rect">
            <a:avLst/>
          </a:prstGeom>
          <a:solidFill>
            <a:srgbClr val="F8FC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 этой минуты Вы вступили  в необычный мир: на нашей планете он единственный в своем роде. Все, что увидите здесь это лишь малая часть того необъятного и великого пространства воды, овеянного легендами, которое мы называем Байкалом.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upload.wikimedia.org/wikipedia/commons/thumb/5/54/Lakes_scheme.png/180px-Lakes_scheme.pn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143932" cy="464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 rot="10800000" flipV="1">
            <a:off x="2286000" y="5078992"/>
            <a:ext cx="51435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Глубина Байкала в сравнении с глубинами </a:t>
            </a:r>
            <a:r>
              <a:rPr lang="ru-RU" sz="2400" u="sng" dirty="0">
                <a:hlinkClick r:id="rId4" tooltip="Каспийское море"/>
              </a:rPr>
              <a:t>Каспийского </a:t>
            </a:r>
            <a:r>
              <a:rPr lang="ru-RU" u="sng" dirty="0">
                <a:hlinkClick r:id="rId4" tooltip="Каспийское море"/>
              </a:rPr>
              <a:t>моря</a:t>
            </a:r>
            <a:r>
              <a:rPr lang="ru-RU" dirty="0"/>
              <a:t> и озера </a:t>
            </a:r>
            <a:r>
              <a:rPr lang="ru-RU" u="sng" dirty="0">
                <a:hlinkClick r:id="rId5" tooltip="Танганьика"/>
              </a:rPr>
              <a:t>Танганьика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upload.wikimedia.org/wikipedia/commons/thumb/d/d8/Ruchey_vpadayuschij_v_Bajkal_01.jpg/130px-Ruchey_vpadayuschij_v_Bajkal_01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14480" y="642918"/>
            <a:ext cx="6000792" cy="431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143240" y="4929198"/>
            <a:ext cx="380988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Один из </a:t>
            </a:r>
            <a:r>
              <a:rPr lang="ru-RU" sz="2400" u="sng" dirty="0">
                <a:hlinkClick r:id="rId4" tooltip="Ручей"/>
              </a:rPr>
              <a:t>ручьёв</a:t>
            </a:r>
            <a:r>
              <a:rPr lang="ru-RU" sz="2400" dirty="0"/>
              <a:t> впадающих в Байкал</a:t>
            </a:r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upload.wikimedia.org/wikipedia/ru/thumb/9/92/DSC01739.JPG/300px-DSC01739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71538" y="642918"/>
            <a:ext cx="750099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 rot="10800000" flipV="1">
            <a:off x="2389537" y="5475006"/>
            <a:ext cx="43649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Байкальская вода чрезвычайно прозрачна</a:t>
            </a:r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tmb-0x" descr="http://im8-tub.yandex.net/i?id=94612195&amp;tov=8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428604"/>
            <a:ext cx="6591208" cy="4643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169276" y="5460326"/>
            <a:ext cx="49746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Лед на Северном </a:t>
            </a:r>
            <a:r>
              <a:rPr lang="ru-RU" sz="2400" dirty="0" smtClean="0"/>
              <a:t>Байкале</a:t>
            </a:r>
            <a:endParaRPr lang="ru-RU" sz="2400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-tmb-0x" descr="http://im5-tub.yandex.net/i?id=94919610&amp;tov=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00108"/>
            <a:ext cx="4500594" cy="428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285852" y="5414581"/>
            <a:ext cx="40005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На озере Байкал обнаружены странные темные кольца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86512" y="5643578"/>
            <a:ext cx="18573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На Байкале бывают и миражи</a:t>
            </a:r>
            <a:endParaRPr lang="ru-RU" sz="2400" dirty="0"/>
          </a:p>
        </p:txBody>
      </p:sp>
      <p:pic>
        <p:nvPicPr>
          <p:cNvPr id="6" name="Рисунок 5" descr="http://im0-tub.yandex.net/i?id=8472353&amp;tov=0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1142984"/>
            <a:ext cx="364333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upload.wikimedia.org/wikipedia/ru/thumb/b/b6/%D0%A8%D0%B0%D0%BC%D0%B0%D0%BD-%D1%81%D0%BA%D0%B0%D0%BB%D0%B0.JPG/300px-%D0%A8%D0%B0%D0%BC%D0%B0%D0%BD-%D1%81%D0%BA%D0%B0%D0%BB%D0%B0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1857365"/>
            <a:ext cx="450059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3-tub.yandex.net/i?id=23885002&amp;tov=3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5286373" y="1785926"/>
            <a:ext cx="307184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Чивыркуйский залив : вид на мыс Безымянный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 rot="10800000" flipV="1">
            <a:off x="928662" y="4071934"/>
            <a:ext cx="3714776" cy="242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143108" y="918864"/>
            <a:ext cx="6643734" cy="830997"/>
          </a:xfrm>
          <a:prstGeom prst="rect">
            <a:avLst/>
          </a:prstGeom>
          <a:solidFill>
            <a:srgbClr val="F8FC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Странный Байкал, столько полуостровов, островов, заливов</a:t>
            </a:r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728</Words>
  <Application>Microsoft Office PowerPoint</Application>
  <PresentationFormat>Экран (4:3)</PresentationFormat>
  <Paragraphs>113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Давид</dc:creator>
  <cp:lastModifiedBy>Давид</cp:lastModifiedBy>
  <cp:revision>18</cp:revision>
  <dcterms:created xsi:type="dcterms:W3CDTF">2010-01-24T14:45:43Z</dcterms:created>
  <dcterms:modified xsi:type="dcterms:W3CDTF">2010-01-24T17:51:11Z</dcterms:modified>
</cp:coreProperties>
</file>