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3"/>
  </p:notesMasterIdLst>
  <p:sldIdLst>
    <p:sldId id="256" r:id="rId2"/>
    <p:sldId id="257" r:id="rId3"/>
    <p:sldId id="258" r:id="rId4"/>
    <p:sldId id="274" r:id="rId5"/>
    <p:sldId id="275" r:id="rId6"/>
    <p:sldId id="276" r:id="rId7"/>
    <p:sldId id="277" r:id="rId8"/>
    <p:sldId id="262" r:id="rId9"/>
    <p:sldId id="263" r:id="rId10"/>
    <p:sldId id="264" r:id="rId11"/>
    <p:sldId id="267" r:id="rId12"/>
    <p:sldId id="265" r:id="rId13"/>
    <p:sldId id="266" r:id="rId14"/>
    <p:sldId id="268" r:id="rId15"/>
    <p:sldId id="269" r:id="rId16"/>
    <p:sldId id="271" r:id="rId17"/>
    <p:sldId id="272" r:id="rId18"/>
    <p:sldId id="278" r:id="rId19"/>
    <p:sldId id="273" r:id="rId20"/>
    <p:sldId id="279" r:id="rId21"/>
    <p:sldId id="28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60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82F2B1-CDFB-4E16-9469-7C392ED59FB0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E9A677-8DBA-4C3A-88D3-FCEA8EF334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424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9A677-8DBA-4C3A-88D3-FCEA8EF3343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444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43465-27BB-4CFB-B3C1-A9968B19895F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8C161-D759-4F85-866F-99BEAC302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445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43465-27BB-4CFB-B3C1-A9968B19895F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8C161-D759-4F85-866F-99BEAC302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891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43465-27BB-4CFB-B3C1-A9968B19895F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8C161-D759-4F85-866F-99BEAC302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667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43465-27BB-4CFB-B3C1-A9968B19895F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8C161-D759-4F85-866F-99BEAC302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365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43465-27BB-4CFB-B3C1-A9968B19895F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8C161-D759-4F85-866F-99BEAC302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85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43465-27BB-4CFB-B3C1-A9968B19895F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8C161-D759-4F85-866F-99BEAC302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810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43465-27BB-4CFB-B3C1-A9968B19895F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8C161-D759-4F85-866F-99BEAC302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91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43465-27BB-4CFB-B3C1-A9968B19895F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8C161-D759-4F85-866F-99BEAC302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56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43465-27BB-4CFB-B3C1-A9968B19895F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8C161-D759-4F85-866F-99BEAC302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22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43465-27BB-4CFB-B3C1-A9968B19895F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8C161-D759-4F85-866F-99BEAC302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642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43465-27BB-4CFB-B3C1-A9968B19895F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8C161-D759-4F85-866F-99BEAC302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950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C43465-27BB-4CFB-B3C1-A9968B19895F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8C161-D759-4F85-866F-99BEAC302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958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7.jpe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jpeg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lc="http://schemas.openxmlformats.org/drawingml/2006/lockedCanvas" xmlns="" xmlns:a16="http://schemas.microsoft.com/office/drawing/2014/main" id="{F68F38CF-BE75-4F98-BCA4-AE423A2787B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7384"/>
            <a:ext cx="9144000" cy="7056784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1192" y="3679205"/>
            <a:ext cx="8361287" cy="3168352"/>
          </a:xfrm>
        </p:spPr>
        <p:txBody>
          <a:bodyPr>
            <a:normAutofit lnSpcReduction="10000"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роектная деятельность 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средней группе №1 «Экологи» 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 «В гостях у пчелки»</a:t>
            </a:r>
          </a:p>
          <a:p>
            <a:pPr algn="r"/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Воспитатель: </a:t>
            </a:r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Хурастеева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М.В. 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lc="http://schemas.openxmlformats.org/drawingml/2006/lockedCanvas" xmlns="" xmlns:a16="http://schemas.microsoft.com/office/drawing/2014/main" id="{8B1D33FD-C019-4C74-8EC7-FDCD986B5D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66" b="30711"/>
          <a:stretch/>
        </p:blipFill>
        <p:spPr>
          <a:xfrm>
            <a:off x="71097" y="15891"/>
            <a:ext cx="9057096" cy="3663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436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«Интересная жизнь пчел»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8" descr="https://gas-kvas.com/uploads/posts/2023-01/1673474818_gas-kvas-com-p-pchela-detskii-risunok-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60337"/>
            <a:ext cx="1067176" cy="76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Евгения\Downloads\MbtIMabG8J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4176464" cy="192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Евгения\Downloads\PoQPAAQ-wq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365" y="4210679"/>
            <a:ext cx="3928100" cy="1810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Евгения\Downloads\slide-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192" y="3847505"/>
            <a:ext cx="3121152" cy="233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Евгения\Downloads\nature-plant-leaf-flower-animal-pollen-food-produce-insect-yellow-lighting-flora-invertebrate-bee-nest-wasps-sting-combs-macro-photography-nest-building-honey-bee-pollinator-honeycomb-structure-the-hive-wasps-dw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573" y="1700807"/>
            <a:ext cx="3269892" cy="2180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17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мультиков «Пчелка Майя и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Лунтик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76" y="2060848"/>
            <a:ext cx="3979731" cy="183846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101" y="1988840"/>
            <a:ext cx="4135607" cy="1910471"/>
          </a:xfrm>
        </p:spPr>
      </p:pic>
      <p:pic>
        <p:nvPicPr>
          <p:cNvPr id="7" name="Picture 8" descr="https://gas-kvas.com/uploads/posts/2023-01/1673474818_gas-kvas-com-p-pchela-detskii-risunok-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60337"/>
            <a:ext cx="1067176" cy="76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Евгения\Downloads\1667502846_28-sportishka-com-p-nakachennii-luntik-pinterest-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21088"/>
            <a:ext cx="4067944" cy="2288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Евгения\Downloads\1670416887_61-kartinkin-net-p-pchelki-kartinki-dlya-detei-oboi-6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215385"/>
            <a:ext cx="4078404" cy="229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324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игры «Улей и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Пазлы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собери пчелу»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204864"/>
            <a:ext cx="3823855" cy="1766455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101" y="2204864"/>
            <a:ext cx="3823855" cy="1766455"/>
          </a:xfrm>
        </p:spPr>
      </p:pic>
      <p:pic>
        <p:nvPicPr>
          <p:cNvPr id="7" name="Picture 8" descr="https://gas-kvas.com/uploads/posts/2023-01/1673474818_gas-kvas-com-p-pchela-detskii-risunok-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60337"/>
            <a:ext cx="1067176" cy="76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Евгения\Downloads\2014-10-25_23-58-51_skrinshot_ehkrana (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77072"/>
            <a:ext cx="3456384" cy="2617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Евгения\Downloads\ДИ215-620x62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57966"/>
            <a:ext cx="2592710" cy="2630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550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Опыты на определение вязкости меда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вязкость меда.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72" y="2979954"/>
            <a:ext cx="3823855" cy="1766455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572" y="2979954"/>
            <a:ext cx="3823855" cy="1766455"/>
          </a:xfrm>
        </p:spPr>
      </p:pic>
      <p:pic>
        <p:nvPicPr>
          <p:cNvPr id="7" name="Picture 8" descr="https://gas-kvas.com/uploads/posts/2023-01/1673474818_gas-kvas-com-p-pchela-detskii-risunok-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60337"/>
            <a:ext cx="1067176" cy="76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101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на память меда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рисунок меда.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72" y="2979954"/>
            <a:ext cx="3823855" cy="1766455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572" y="2979954"/>
            <a:ext cx="3823855" cy="1766455"/>
          </a:xfrm>
        </p:spPr>
      </p:pic>
      <p:pic>
        <p:nvPicPr>
          <p:cNvPr id="7" name="Picture 8" descr="https://gas-kvas.com/uploads/posts/2023-01/1673474818_gas-kvas-com-p-pchela-detskii-risunok-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60337"/>
            <a:ext cx="1067176" cy="76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63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на наличие крахмала в меде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наличие крахмала в меде.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348880"/>
            <a:ext cx="1771601" cy="383846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358075"/>
            <a:ext cx="1771600" cy="3838467"/>
          </a:xfrm>
        </p:spPr>
      </p:pic>
      <p:pic>
        <p:nvPicPr>
          <p:cNvPr id="7" name="Picture 8" descr="https://gas-kvas.com/uploads/posts/2023-01/1673474818_gas-kvas-com-p-pchela-detskii-risunok-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60337"/>
            <a:ext cx="1067176" cy="76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Евгения\Desktop\проект\IMG_20231006_160150_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358075"/>
            <a:ext cx="1794661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834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Рисование Пчелы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88840"/>
            <a:ext cx="3823855" cy="1766455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988840"/>
            <a:ext cx="3823855" cy="1766455"/>
          </a:xfrm>
        </p:spPr>
      </p:pic>
      <p:pic>
        <p:nvPicPr>
          <p:cNvPr id="4098" name="Picture 2" descr="C:\Users\Евгения\Desktop\проект\IMG_20230907_0921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92505"/>
            <a:ext cx="3744416" cy="172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Евгения\Desktop\проект\IMG_20230907_0922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158994"/>
            <a:ext cx="3817024" cy="176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s://gas-kvas.com/uploads/posts/2023-01/1673474818_gas-kvas-com-p-pchela-detskii-risunok-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60337"/>
            <a:ext cx="1067176" cy="76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626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Аппликация Пчела</a:t>
            </a:r>
            <a:endParaRPr lang="ru-RU" dirty="0"/>
          </a:p>
        </p:txBody>
      </p:sp>
      <p:pic>
        <p:nvPicPr>
          <p:cNvPr id="6146" name="Picture 2" descr="C:\Users\Евгения\Downloads\wS_4KqUxxf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905" y="1628800"/>
            <a:ext cx="4374180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Евгения\Downloads\abHqBxM2wF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092431"/>
            <a:ext cx="4398349" cy="202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s://gas-kvas.com/uploads/posts/2023-01/1673474818_gas-kvas-com-p-pchela-detskii-risunok-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60337"/>
            <a:ext cx="1067176" cy="76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12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Лепка пчелы</a:t>
            </a:r>
            <a:endParaRPr lang="ru-RU" dirty="0"/>
          </a:p>
        </p:txBody>
      </p:sp>
      <p:pic>
        <p:nvPicPr>
          <p:cNvPr id="3" name="Picture 8" descr="https://gas-kvas.com/uploads/posts/2023-01/1673474818_gas-kvas-com-p-pchela-detskii-risunok-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60337"/>
            <a:ext cx="1067176" cy="76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Евгения\Downloads\ucEig1JFQA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977" y="1484784"/>
            <a:ext cx="5161490" cy="237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Евгения\Downloads\tYkP8De5qa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977" y="4049156"/>
            <a:ext cx="5161489" cy="2379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54137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</a:t>
            </a:r>
            <a:r>
              <a:rPr lang="ru-RU" smtClean="0"/>
              <a:t>с родителями и детьми</a:t>
            </a:r>
            <a:endParaRPr lang="ru-RU"/>
          </a:p>
        </p:txBody>
      </p:sp>
      <p:pic>
        <p:nvPicPr>
          <p:cNvPr id="2050" name="Picture 2" descr="C:\Users\Евгения\Downloads\-bFNaibxmJ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16832"/>
            <a:ext cx="2409732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Евгения\Downloads\FX1s5yXFHh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16832"/>
            <a:ext cx="2463738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506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4826" y="1124744"/>
            <a:ext cx="7920880" cy="5004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проекта: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познавательно-исследовательский проект с элементами творчества для детей 4-5 лет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ct val="20000"/>
              </a:spcBef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проекта: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краткосрочный</a:t>
            </a:r>
          </a:p>
          <a:p>
            <a:pPr algn="just">
              <a:spcBef>
                <a:spcPct val="20000"/>
              </a:spcBef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средней группы, родители, воспитатели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ct val="20000"/>
              </a:spcBef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познавательных и творческих способностей детей в процессе реализации образовательного проекта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 гостях у пчелки»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2" descr="https://ae04.alicdn.com/kf/HTB1f8wqda1s3KVjSZFAq6x_ZXXax/YOJA-20x22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ae04.alicdn.com/kf/HTB1f8wqda1s3KVjSZFAq6x_ZXXax/YOJA-20x22-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s://gas-kvas.com/uploads/posts/2023-01/1673474818_gas-kvas-com-p-pchela-detskii-risunok-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60337"/>
            <a:ext cx="1067176" cy="76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603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родителями.</a:t>
            </a:r>
            <a:endParaRPr lang="ru-RU" dirty="0"/>
          </a:p>
        </p:txBody>
      </p:sp>
      <p:pic>
        <p:nvPicPr>
          <p:cNvPr id="3074" name="Picture 2" descr="C:\Users\Евгения\Downloads\GHcexpMcM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108" y="1628799"/>
            <a:ext cx="3266068" cy="4354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3774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i="1" dirty="0" smtClean="0"/>
              <a:t>Спасибо за внимание!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379598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6514" y="918173"/>
            <a:ext cx="799288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Дошкольный возраст – самоценный этап в развитии экологической культуры личности. В этом возрасте ребёнок начинает выделять себя из окружающей среды, развивается эмоционально-ценностное отношение к окружающему, формируются основы нравственно-экологических позиций личности. В наше время проблема экологического воспитания дошкольников приобретает особую остроту и актуальность. Экологическое образование начинается со знакомства с объектами ближайшего окружения, с которыми ребенок сталкивается каждый день. 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ходе беседы с детьми выяснилось, что у детей 4-5 лет недостаточно знаний о насекомых, в том числе о пчелах. Поэтому объектом исследования в нашем экологическом проекте будет пчела.</a:t>
            </a:r>
          </a:p>
        </p:txBody>
      </p:sp>
      <p:pic>
        <p:nvPicPr>
          <p:cNvPr id="3" name="Picture 8" descr="https://gas-kvas.com/uploads/posts/2023-01/1673474818_gas-kvas-com-p-pchela-detskii-risunok-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60337"/>
            <a:ext cx="1067176" cy="76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482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5556" y="389235"/>
            <a:ext cx="7772400" cy="53272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Первый этап – подготовительный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320" y="1196752"/>
            <a:ext cx="8697276" cy="4680520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.</a:t>
            </a:r>
          </a:p>
          <a:p>
            <a:pPr marL="1143000" indent="-1143000" algn="l">
              <a:buFont typeface="Wingdings" panose="05000000000000000000" pitchFamily="2" charset="2"/>
              <a:buChar char="ü"/>
            </a:pP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предварительная работа поисковая работа по подбору материала по теме «Пчелы</a:t>
            </a:r>
            <a:r>
              <a:rPr lang="ru-RU" sz="9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9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 algn="l">
              <a:buFont typeface="Wingdings" panose="05000000000000000000" pitchFamily="2" charset="2"/>
              <a:buChar char="ü"/>
            </a:pP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чтение художественной литературы</a:t>
            </a:r>
            <a:r>
              <a:rPr lang="ru-RU" sz="9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9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 algn="l">
              <a:buFont typeface="Wingdings" panose="05000000000000000000" pitchFamily="2" charset="2"/>
              <a:buChar char="ü"/>
            </a:pP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презентации «В гостях у пчелки</a:t>
            </a:r>
            <a:r>
              <a:rPr lang="ru-RU" sz="9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9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 algn="l">
              <a:buFont typeface="Wingdings" panose="05000000000000000000" pitchFamily="2" charset="2"/>
              <a:buChar char="ü"/>
            </a:pP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экологических игр: «Какая польза от пчелы? », «Какой вред от пчелы? »; «Собери цветы для пчёлки», «Помоги пчёлкам</a:t>
            </a:r>
            <a:r>
              <a:rPr lang="ru-RU" sz="9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9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 algn="l">
              <a:buFont typeface="Wingdings" panose="05000000000000000000" pitchFamily="2" charset="2"/>
              <a:buChar char="ü"/>
            </a:pP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игры «Зарядка для пчелок», «Медведь и пчелы»;</a:t>
            </a:r>
          </a:p>
          <a:p>
            <a:pPr marL="1143000" indent="-1143000" algn="l">
              <a:buFont typeface="Wingdings" panose="05000000000000000000" pitchFamily="2" charset="2"/>
              <a:buChar char="ü"/>
            </a:pP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разучивание стихов о пчелах</a:t>
            </a:r>
            <a:r>
              <a:rPr lang="ru-RU" sz="9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9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 algn="l">
              <a:buFont typeface="Wingdings" panose="05000000000000000000" pitchFamily="2" charset="2"/>
              <a:buChar char="ü"/>
            </a:pP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разгадывание загадок</a:t>
            </a:r>
            <a:r>
              <a:rPr lang="ru-RU" sz="9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9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 algn="l">
              <a:buFont typeface="Wingdings" panose="05000000000000000000" pitchFamily="2" charset="2"/>
              <a:buChar char="ü"/>
            </a:pP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мультфильма «Пчёлка Майя»;</a:t>
            </a:r>
          </a:p>
          <a:p>
            <a:pPr marL="1143000" indent="-1143000" algn="l">
              <a:buFont typeface="Wingdings" panose="05000000000000000000" pitchFamily="2" charset="2"/>
              <a:buChar char="ü"/>
            </a:pP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изобразительной и продуктивной деятельности.</a:t>
            </a:r>
          </a:p>
          <a:p>
            <a:endParaRPr lang="ru-RU" dirty="0"/>
          </a:p>
        </p:txBody>
      </p:sp>
      <p:pic>
        <p:nvPicPr>
          <p:cNvPr id="4" name="Picture 8" descr="https://gas-kvas.com/uploads/posts/2023-01/1673474818_gas-kvas-com-p-pchela-detskii-risunok-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60337"/>
            <a:ext cx="1067176" cy="76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37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620688"/>
            <a:ext cx="7772400" cy="79208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этап – реализация проекта</a:t>
            </a:r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412776"/>
            <a:ext cx="8496944" cy="4824536"/>
          </a:xfrm>
        </p:spPr>
        <p:txBody>
          <a:bodyPr>
            <a:normAutofit/>
          </a:bodyPr>
          <a:lstStyle/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на тему «Мои подружки пчелки»;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красками «Цветы для пчелок»;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путешествие по картинкам;      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 о пользе меда; беседа «Что мы знаем про пчелу?».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«Пчелки»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«Пчелки» для оформления  экологической тропы» работы родителей</a:t>
            </a:r>
          </a:p>
          <a:p>
            <a:endParaRPr lang="ru-RU" dirty="0"/>
          </a:p>
        </p:txBody>
      </p:sp>
      <p:pic>
        <p:nvPicPr>
          <p:cNvPr id="4" name="Picture 8" descr="https://gas-kvas.com/uploads/posts/2023-01/1673474818_gas-kvas-com-p-pchela-detskii-risunok-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128949"/>
            <a:ext cx="1067176" cy="76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960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890570"/>
            <a:ext cx="8628016" cy="520272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Изготовление атрибутов для подвижных игр;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Изготовление костюмов, разучивание ролей для летней сказки «Пчелки - добрые подружки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Консультация для родителей «Правила оказания первой помощи при укусе пчел»;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Памятка родителям «Кое-что, интересного о меде».</a:t>
            </a:r>
          </a:p>
          <a:p>
            <a:endParaRPr lang="ru-RU" dirty="0"/>
          </a:p>
        </p:txBody>
      </p:sp>
      <p:pic>
        <p:nvPicPr>
          <p:cNvPr id="4" name="Picture 8" descr="https://gas-kvas.com/uploads/posts/2023-01/1673474818_gas-kvas-com-p-pchela-detskii-risunok-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128949"/>
            <a:ext cx="1067176" cy="76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62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836712"/>
            <a:ext cx="8208912" cy="5616624"/>
          </a:xfrm>
        </p:spPr>
        <p:txBody>
          <a:bodyPr>
            <a:normAutofit fontScale="47500" lnSpcReduction="20000"/>
          </a:bodyPr>
          <a:lstStyle/>
          <a:p>
            <a:r>
              <a:rPr lang="ru-RU" sz="5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этап – </a:t>
            </a:r>
          </a:p>
          <a:p>
            <a:r>
              <a:rPr lang="ru-RU" sz="5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5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родукт проектной деятельности</a:t>
            </a:r>
          </a:p>
          <a:p>
            <a:endParaRPr lang="ru-RU" sz="51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 algn="just">
              <a:buAutoNum type="arabicPeriod"/>
            </a:pPr>
            <a:r>
              <a:rPr lang="ru-RU" sz="5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Альбом о пчелах</a:t>
            </a:r>
          </a:p>
          <a:p>
            <a:pPr marL="914400" indent="-914400" algn="just">
              <a:buAutoNum type="arabicPeriod"/>
            </a:pPr>
            <a:endParaRPr lang="ru-RU" sz="5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5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Совместное творчество родителей и детей. Выставка рисунков по теме: «Пчела на цветочном лугу», выставка поделок из бросового и природного материала по теме: «Пчелы». </a:t>
            </a:r>
          </a:p>
          <a:p>
            <a:pPr algn="just"/>
            <a:endParaRPr lang="ru-RU" sz="5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5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Презентация экологического проекта «В гостях у пчелки».</a:t>
            </a:r>
          </a:p>
          <a:p>
            <a:endParaRPr lang="ru-RU" dirty="0"/>
          </a:p>
        </p:txBody>
      </p:sp>
      <p:pic>
        <p:nvPicPr>
          <p:cNvPr id="4" name="Picture 8" descr="https://gas-kvas.com/uploads/posts/2023-01/1673474818_gas-kvas-com-p-pchela-detskii-risunok-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128949"/>
            <a:ext cx="1067176" cy="76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134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Наблюдение за пчелами.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3140968"/>
            <a:ext cx="3822700" cy="2144125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451" y="2140369"/>
            <a:ext cx="2448098" cy="3445625"/>
          </a:xfrm>
        </p:spPr>
      </p:pic>
      <p:pic>
        <p:nvPicPr>
          <p:cNvPr id="7" name="Picture 8" descr="https://gas-kvas.com/uploads/posts/2023-01/1673474818_gas-kvas-com-p-pchela-detskii-risunok-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60337"/>
            <a:ext cx="1067176" cy="76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41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рассказа где живут пчелы их среда обитания, какие бывают пчелы.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492896"/>
            <a:ext cx="3823855" cy="1766455"/>
          </a:xfrm>
        </p:spPr>
      </p:pic>
      <p:graphicFrame>
        <p:nvGraphicFramePr>
          <p:cNvPr id="6" name="Объект 5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73302214"/>
              </p:ext>
            </p:extLst>
          </p:nvPr>
        </p:nvGraphicFramePr>
        <p:xfrm>
          <a:off x="4648200" y="2515930"/>
          <a:ext cx="4038600" cy="2694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Диаграмма" r:id="rId4" imgW="6095951" imgH="4067327" progId="MSGraph.Chart.8">
                  <p:embed followColorScheme="full"/>
                </p:oleObj>
              </mc:Choice>
              <mc:Fallback>
                <p:oleObj name="Диаграмма" r:id="rId4" imgW="6095951" imgH="4067327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48200" y="2515930"/>
                        <a:ext cx="4038600" cy="26945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6" name="Picture 2" descr="C:\Users\Евгения\Desktop\проект\IMG_20231004_0916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492896"/>
            <a:ext cx="3878916" cy="1790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s://gas-kvas.com/uploads/posts/2023-01/1673474818_gas-kvas-com-p-pchela-detskii-risunok-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60337"/>
            <a:ext cx="1067176" cy="76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Евгения\Downloads\bFAYilDrxwk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7" y="4437112"/>
            <a:ext cx="2915816" cy="218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339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370</TotalTime>
  <Words>300</Words>
  <Application>Microsoft Office PowerPoint</Application>
  <PresentationFormat>Экран (4:3)</PresentationFormat>
  <Paragraphs>63</Paragraphs>
  <Slides>21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Тема Office</vt:lpstr>
      <vt:lpstr>Диаграмма</vt:lpstr>
      <vt:lpstr>Презентация PowerPoint</vt:lpstr>
      <vt:lpstr>Презентация PowerPoint</vt:lpstr>
      <vt:lpstr>Презентация PowerPoint</vt:lpstr>
      <vt:lpstr>Первый этап – подготовительный</vt:lpstr>
      <vt:lpstr>Второй этап – реализация проекта </vt:lpstr>
      <vt:lpstr>Презентация PowerPoint</vt:lpstr>
      <vt:lpstr>Презентация PowerPoint</vt:lpstr>
      <vt:lpstr>Наблюдение за пчелами.</vt:lpstr>
      <vt:lpstr>Чтение рассказа где живут пчелы их среда обитания, какие бывают пчелы.</vt:lpstr>
      <vt:lpstr>Презентация «Интересная жизнь пчел»</vt:lpstr>
      <vt:lpstr>Просмотр мультиков «Пчелка Майя и Лунтик»</vt:lpstr>
      <vt:lpstr>Дидактическая игры «Улей и Пазлы  собери пчелу»</vt:lpstr>
      <vt:lpstr>Опыты на определение вязкости меда Цель: определить вязкость меда.</vt:lpstr>
      <vt:lpstr> Опыт на память меда Цель: определить рисунок меда.</vt:lpstr>
      <vt:lpstr>Опыт на наличие крахмала в меде Цель: определить наличие крахмала в меде.</vt:lpstr>
      <vt:lpstr>Рисование Пчелы</vt:lpstr>
      <vt:lpstr>Аппликация Пчела</vt:lpstr>
      <vt:lpstr>Лепка пчелы</vt:lpstr>
      <vt:lpstr>Работа с родителями и детьми</vt:lpstr>
      <vt:lpstr>Работа с родителями.</vt:lpstr>
      <vt:lpstr>       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Евгения</dc:creator>
  <cp:lastModifiedBy>Евгения</cp:lastModifiedBy>
  <cp:revision>19</cp:revision>
  <dcterms:created xsi:type="dcterms:W3CDTF">2023-09-24T14:38:18Z</dcterms:created>
  <dcterms:modified xsi:type="dcterms:W3CDTF">2023-11-16T18:38:29Z</dcterms:modified>
</cp:coreProperties>
</file>