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6" r:id="rId8"/>
    <p:sldId id="261" r:id="rId9"/>
    <p:sldId id="267" r:id="rId10"/>
    <p:sldId id="262" r:id="rId11"/>
    <p:sldId id="263" r:id="rId12"/>
    <p:sldId id="268" r:id="rId13"/>
    <p:sldId id="26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71D89-ABF3-41B3-9A81-4F7C0E0091C7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C6D15-D7FC-40A0-940A-F799DB27D9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728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71D89-ABF3-41B3-9A81-4F7C0E0091C7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C6D15-D7FC-40A0-940A-F799DB27D9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817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71D89-ABF3-41B3-9A81-4F7C0E0091C7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C6D15-D7FC-40A0-940A-F799DB27D9D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9616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71D89-ABF3-41B3-9A81-4F7C0E0091C7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C6D15-D7FC-40A0-940A-F799DB27D9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7141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71D89-ABF3-41B3-9A81-4F7C0E0091C7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C6D15-D7FC-40A0-940A-F799DB27D9D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839212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71D89-ABF3-41B3-9A81-4F7C0E0091C7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C6D15-D7FC-40A0-940A-F799DB27D9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8935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71D89-ABF3-41B3-9A81-4F7C0E0091C7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C6D15-D7FC-40A0-940A-F799DB27D9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4317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71D89-ABF3-41B3-9A81-4F7C0E0091C7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C6D15-D7FC-40A0-940A-F799DB27D9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278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71D89-ABF3-41B3-9A81-4F7C0E0091C7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C6D15-D7FC-40A0-940A-F799DB27D9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949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71D89-ABF3-41B3-9A81-4F7C0E0091C7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C6D15-D7FC-40A0-940A-F799DB27D9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688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71D89-ABF3-41B3-9A81-4F7C0E0091C7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C6D15-D7FC-40A0-940A-F799DB27D9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650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71D89-ABF3-41B3-9A81-4F7C0E0091C7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C6D15-D7FC-40A0-940A-F799DB27D9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672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71D89-ABF3-41B3-9A81-4F7C0E0091C7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C6D15-D7FC-40A0-940A-F799DB27D9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53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71D89-ABF3-41B3-9A81-4F7C0E0091C7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C6D15-D7FC-40A0-940A-F799DB27D9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605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71D89-ABF3-41B3-9A81-4F7C0E0091C7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C6D15-D7FC-40A0-940A-F799DB27D9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371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71D89-ABF3-41B3-9A81-4F7C0E0091C7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C6D15-D7FC-40A0-940A-F799DB27D9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319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71D89-ABF3-41B3-9A81-4F7C0E0091C7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FC6D15-D7FC-40A0-940A-F799DB27D9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2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3E3473-5AF8-443B-8F6F-432C0599EF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Способы и приемы формирования смыслового чтения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34248BF-0BE3-4AB0-94ED-DE0E6C28A3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Плотникова Н.С. </a:t>
            </a:r>
          </a:p>
          <a:p>
            <a:r>
              <a:rPr lang="ru-RU" dirty="0"/>
              <a:t>МАОУ СШ №108</a:t>
            </a:r>
          </a:p>
        </p:txBody>
      </p:sp>
    </p:spTree>
    <p:extLst>
      <p:ext uri="{BB962C8B-B14F-4D97-AF65-F5344CB8AC3E}">
        <p14:creationId xmlns:p14="http://schemas.microsoft.com/office/powerpoint/2010/main" val="6067438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EA879B-BF69-4E55-93B2-DB7D98B03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 Чтение с пометками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23209F-2A07-4CA5-A05E-4A2BBD0738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самостоятельно чтения текстов дома использую данную стратегию, можно использовать обозначения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Сметанниковой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можно придумать обозначения для конкретного класса, суть в том, чтобы учащийся осмысливал текст, выделял непонятные для него слова или даже абзацы (если речь идет об объёмном тексте). </a:t>
            </a:r>
          </a:p>
        </p:txBody>
      </p:sp>
    </p:spTree>
    <p:extLst>
      <p:ext uri="{BB962C8B-B14F-4D97-AF65-F5344CB8AC3E}">
        <p14:creationId xmlns:p14="http://schemas.microsoft.com/office/powerpoint/2010/main" val="3645619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DF390D-4EF2-47C0-B3F0-502986A62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5. Вопросы после текста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132118-981B-4C0B-979F-04B07F804D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74055"/>
            <a:ext cx="8596668" cy="4367307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осмысления художественного текста, по моему мнению, лучше всего подойдет именно данная стратеги, так как вопросы после текста задаются в разных направлениях: вопросы на выявление собственно текстовой информации, вопросы на понимание идеи, заложенной в тексте, вопросы на привлечение исторического и общекультурно контекста и вопросы на эмоциональную рефлексию, то есть как учащийся воспринимает текст, как он лично к нему относится. Для работы с данной стратегией, сначала показываю, как составлять вопросы, какие они должны быть, затем работа идет в парах, постепенно учащиеся задают друг другу вопросы на понимание текста. Этот прием можно использовать при работе с научными текстами, при обучении пересказу.</a:t>
            </a:r>
          </a:p>
        </p:txBody>
      </p:sp>
    </p:spTree>
    <p:extLst>
      <p:ext uri="{BB962C8B-B14F-4D97-AF65-F5344CB8AC3E}">
        <p14:creationId xmlns:p14="http://schemas.microsoft.com/office/powerpoint/2010/main" val="40865895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93D758-1856-4AE2-93E8-12541CBAA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Например, работа с биографической статьей в учебнике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D21689-C513-4F1A-86F4-F0EA887F56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родился автор? Где родился? Где учился? (простые вопросы о фактах биографии)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события нашли отражение в творчестве писателя?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повлиял на развитие творчества писателя?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вопросы волновали писателя?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факты биографии вызвали интерес (затронули твои личные чувства)?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5761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4DCD03-D5F8-465C-8F95-1CAACB946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561934-F4ED-445F-8971-0EA3FF8E52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05243"/>
            <a:ext cx="8596668" cy="4536119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самом деле, мы все используем различные приемы смыслового чтения, как на уроках русского языка, так и литературы. Часто это делаем не осознанно. Самое главное, чтобы работа на понимание текста была системной, на каждом уроке (идеально, если удастся договорится с учителями других предметов, и в одной параллели будут использовать одни и те же методы работы с текстом на каждом уроке, будь то математика, история, физика и другие предметы). 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 своей работе я опираюсь на пособие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Н.Сметанниковой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«Обучение стратегиям чтения» и тетрадь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О.Н.Зайцевой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«Задания на понимание текста». У Зайцевой целая линейка тетрадей с 5 по 9 класс, где в каждом классе идет работа с научными и публицистическими текстами. Задания расположены таким образом, что начинаются с самых простых в 5 классе, постепенно усложняются, и к 9 классу учащийся свободно работает с различными видами плана текста, средствами выразительности и т.д. Собственно чего мы и добиваемся от него на протяжении всех лет обучения. Самое главное, положительная сторона этой линейки: не нужно ничего придумывать, не нужно искать дополнительные задания, не нужно искать тексты, все есть в одной тетради.</a:t>
            </a:r>
          </a:p>
        </p:txBody>
      </p:sp>
    </p:spTree>
    <p:extLst>
      <p:ext uri="{BB962C8B-B14F-4D97-AF65-F5344CB8AC3E}">
        <p14:creationId xmlns:p14="http://schemas.microsoft.com/office/powerpoint/2010/main" val="2753764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8AB15D-45DC-4834-9C50-F2E0D15D8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br>
              <a:rPr lang="ru-RU" sz="3200" dirty="0"/>
            </a:br>
            <a:r>
              <a:rPr lang="ru-RU" sz="3200" dirty="0"/>
              <a:t>Стратегии чтения (по </a:t>
            </a:r>
            <a:r>
              <a:rPr lang="ru-RU" sz="3200" dirty="0" err="1"/>
              <a:t>Н.Н.Сметанниковой</a:t>
            </a:r>
            <a:r>
              <a:rPr lang="ru-RU" sz="3200" dirty="0"/>
              <a:t>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F2CA01-F4E2-4B31-953C-FD20B65326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Предтекстовые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(мозговой штурм, глоссарий, ориентиры предвосхищения, батарея вопросов, предваряющие вопросы, рассечение вопроса)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Текстовые (попеременное чтение, чтение про себя с вопросами, чтение с остановками, чтение про себя с пометками)</a:t>
            </a:r>
          </a:p>
          <a:p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Послетекстовые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(вопросы после текста, тайм-аут, проверочный лист, отношения между вопросом и ответом)</a:t>
            </a:r>
          </a:p>
        </p:txBody>
      </p:sp>
    </p:spTree>
    <p:extLst>
      <p:ext uri="{BB962C8B-B14F-4D97-AF65-F5344CB8AC3E}">
        <p14:creationId xmlns:p14="http://schemas.microsoft.com/office/powerpoint/2010/main" val="1520497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AA6F39-E3D9-4C10-8BCF-5B32BCB13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Важно: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C06E0F-7838-49AE-967B-40849E482E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89649"/>
            <a:ext cx="8596668" cy="445171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Стратегий, приёмов, способов много. Не обязательно использовать их все. По моему мнению, нужно выбирать те стратегии, которые получается применять на уроках лучше всего, именно они будут давать результат.</a:t>
            </a:r>
          </a:p>
          <a:p>
            <a:pPr marL="0" indent="0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Применение стратегий должно быть осознанно и в системе, приёмы работы с текстом должны быть на каждом уроке. Будет очень хорошо, если удастся договориться с педагогами, преподающими другие предметы, чтобы использовать одни и те же приемы работы с текстом на каждом уроке, тогда результат понимания текста будет ещё больше, а дети привыкнут, что не только на русском языке и литературе от них требуют осмысленного отношения к информации.</a:t>
            </a:r>
          </a:p>
        </p:txBody>
      </p:sp>
    </p:spTree>
    <p:extLst>
      <p:ext uri="{BB962C8B-B14F-4D97-AF65-F5344CB8AC3E}">
        <p14:creationId xmlns:p14="http://schemas.microsoft.com/office/powerpoint/2010/main" val="1953929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3257B8-D224-47F6-B0A9-64F6DF92C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1</a:t>
            </a:r>
            <a:r>
              <a:rPr lang="ru-RU" sz="4000" dirty="0"/>
              <a:t>. Мозговой штурм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3F0350-9CAD-47FE-8D56-7AE02CAD4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110962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литературы перед прочтением текста, особенно в 5-7 классах, когда объем текста небольшой, чтобы заинтересовать учащихся, использую данный метод при работе с названием произведения.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Н-р: Работаем с ассоциациями названия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И.С.Тургенева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«Муму». Обязательно записываем варианты на доске. Мысли учащихся могут самыми разными, принимаем все варианты, не говорим, правы они или нет. Только после прочтения текста возвращаемся и проверяем, правы ли были учащиеся.</a:t>
            </a:r>
          </a:p>
        </p:txBody>
      </p:sp>
    </p:spTree>
    <p:extLst>
      <p:ext uri="{BB962C8B-B14F-4D97-AF65-F5344CB8AC3E}">
        <p14:creationId xmlns:p14="http://schemas.microsoft.com/office/powerpoint/2010/main" val="2138579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61BA5F-AA67-4EEA-8705-ED69E955D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И.С. Тургенев </a:t>
            </a:r>
            <a:br>
              <a:rPr lang="ru-RU" dirty="0"/>
            </a:br>
            <a:r>
              <a:rPr lang="ru-RU" dirty="0"/>
              <a:t>«Муму»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7492A0-AC51-412E-A24D-81B808793A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думаете, о чём пойдет речь в тексте?(Ответы дают учащиеся, принимаем даже самые фантастические)</a:t>
            </a:r>
          </a:p>
          <a:p>
            <a:pPr marL="514350" indent="-514350"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корове</a:t>
            </a:r>
          </a:p>
          <a:p>
            <a:pPr marL="514350" indent="-514350"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конфете</a:t>
            </a:r>
          </a:p>
          <a:p>
            <a:pPr marL="514350" indent="-514350">
              <a:buAutoNum type="arabicPeriod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(некоторые учащиеся могут даже придумывать содержание рассказа)</a:t>
            </a:r>
          </a:p>
        </p:txBody>
      </p:sp>
    </p:spTree>
    <p:extLst>
      <p:ext uri="{BB962C8B-B14F-4D97-AF65-F5344CB8AC3E}">
        <p14:creationId xmlns:p14="http://schemas.microsoft.com/office/powerpoint/2010/main" val="3517407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DB2900-C855-40ED-8B70-90F22D389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 Рассечение вопроса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B7B2008-1C76-4A62-8704-031869C13C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33378"/>
            <a:ext cx="8596668" cy="4507984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прием чаще всего использую в старших классах 9-11, так как читательский опыт уже имеется, в названия изучаемых произведений им легче выявить несколько понятий. 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Н-р. Война и мир, Преступление и наказание, Герой нашего времени.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Выделяем составляющие, даем определения словам, записываем предполагаемые события. По ходу текста опровергаем или подтверждаем сказанное</a:t>
            </a:r>
          </a:p>
        </p:txBody>
      </p:sp>
    </p:spTree>
    <p:extLst>
      <p:ext uri="{BB962C8B-B14F-4D97-AF65-F5344CB8AC3E}">
        <p14:creationId xmlns:p14="http://schemas.microsoft.com/office/powerpoint/2010/main" val="1426481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7EF1FC-AD8F-4AD7-9E58-31B59E0E4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943" y="609600"/>
            <a:ext cx="8596668" cy="1320800"/>
          </a:xfrm>
        </p:spPr>
        <p:txBody>
          <a:bodyPr/>
          <a:lstStyle/>
          <a:p>
            <a:r>
              <a:rPr lang="ru-RU" dirty="0"/>
              <a:t>«Герой нашего времени»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2C4F4B-792B-4071-B2EC-5AEB70692A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31853"/>
            <a:ext cx="8596668" cy="4409510"/>
          </a:xfrm>
        </p:spPr>
        <p:txBody>
          <a:bodyPr>
            <a:normAutofit lnSpcReduction="1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Герой – 1.Человек, совершающий подвиги, необычный по своей храбрости, доблести, самоотверженности; 2. Главное действующее лицо литературного произведения; 3. Человек, воплощающий в себе черты эпохи, среды; 4. Тот, кто привлек к себе внимание (чаще о том, кто вызывает восхищение, подражание, удивление)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каком времени говорит автор? (о своём времени, 19 век)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Варианты: человек, который привлек внимание автора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Человек, который совершил подвиг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Персонаж романа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Человек, который отражает черты своего времени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637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667AE3-1367-4CC7-9D6B-16B75DEF1E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3. Чтение с остановками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7F3D5A-641D-420D-8CD9-C28C6CFA3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45921"/>
            <a:ext cx="8596668" cy="4395442"/>
          </a:xfrm>
        </p:spPr>
        <p:txBody>
          <a:bodyPr>
            <a:normAutofit/>
          </a:bodyPr>
          <a:lstStyle/>
          <a:p>
            <a:pPr marL="457200" lvl="1" indent="0" algn="just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Этот способ хорошо подходит для небольших текстов, так как за время урока необходимо прочитать текст, несколько раз останавливаясь, отвечая на заданные вопросы. Для того, чтобы контролировать понимание текста и деление не было спонтанным, учителю необходимо заранее разделить текст на смысловые отрывки и составить к каждому из них вопросы. Вопросы должны быть составлены таким образом, чтобы избежать односложных ответов и вести читателя к пониманию идеи всего текста в целом. Или этот прием можно использовать для анализа эпизода в старших классах, особенно, если учащиеся не видят важную информацию текста.</a:t>
            </a:r>
          </a:p>
        </p:txBody>
      </p:sp>
    </p:spTree>
    <p:extLst>
      <p:ext uri="{BB962C8B-B14F-4D97-AF65-F5344CB8AC3E}">
        <p14:creationId xmlns:p14="http://schemas.microsoft.com/office/powerpoint/2010/main" val="1613530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C59E3B-4CE1-4823-B5FA-F9C1C7B21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И.А.Бунин</a:t>
            </a:r>
            <a:r>
              <a:rPr lang="ru-RU" dirty="0"/>
              <a:t> «Кавказ»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E7EB970-ADEF-40DD-93DE-7846839DE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47447"/>
            <a:ext cx="8596668" cy="4493916"/>
          </a:xfrm>
        </p:spPr>
        <p:txBody>
          <a:bodyPr>
            <a:normAutofit fontScale="92500" lnSpcReduction="20000"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Делим текст на  несколько смысловых отрывков (например):</a:t>
            </a:r>
          </a:p>
          <a:p>
            <a:pPr>
              <a:buAutoNum type="arabicPeriod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Москва: Как зовут героев рассказа? Какое описание дает автор персонажам? Есть ли описание внешности? Какое дается описание мужа героини? </a:t>
            </a:r>
          </a:p>
          <a:p>
            <a:pPr>
              <a:buAutoNum type="arabicPeriod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Отъезд: какое значение имеет описание погоды? Как мы узнаем о чувствах героя и героини? Какое описание дает мужу героини в данном отрывке Бунин?</a:t>
            </a:r>
          </a:p>
          <a:p>
            <a:pPr>
              <a:buAutoNum type="arabicPeriod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поезде: Опишите чувства героя и героини в момент встречи в поезде? По каким деталям мы это понимаем? Как описывается погода на следующее утро? Почему Бунин дает описание солнечного дня? Для чего вводит описание местности за окном?</a:t>
            </a:r>
          </a:p>
          <a:p>
            <a:pPr>
              <a:buAutoNum type="arabicPeriod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Кавказе: какое описание автор дает месту, где остановились герои? Какой прием применяет Бунин и почему?</a:t>
            </a:r>
          </a:p>
          <a:p>
            <a:pPr>
              <a:buAutoNum type="arabicPeriod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Окончание: Что делает муж героини после прибытия на Кавказ? Как характеризуют мужа героини последние поступки перед смертью?</a:t>
            </a:r>
          </a:p>
          <a:p>
            <a:pPr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AutoNum type="arabicPeriod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22419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914</TotalTime>
  <Words>697</Words>
  <Application>Microsoft Office PowerPoint</Application>
  <PresentationFormat>Широкоэкранный</PresentationFormat>
  <Paragraphs>53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Times New Roman</vt:lpstr>
      <vt:lpstr>Trebuchet MS</vt:lpstr>
      <vt:lpstr>Wingdings 3</vt:lpstr>
      <vt:lpstr>Аспект</vt:lpstr>
      <vt:lpstr>Способы и приемы формирования смыслового чтения</vt:lpstr>
      <vt:lpstr> Стратегии чтения (по Н.Н.Сметанниковой)</vt:lpstr>
      <vt:lpstr>Важно:</vt:lpstr>
      <vt:lpstr> 1. Мозговой штурм </vt:lpstr>
      <vt:lpstr>И.С. Тургенев  «Муму»</vt:lpstr>
      <vt:lpstr>2. Рассечение вопроса</vt:lpstr>
      <vt:lpstr>«Герой нашего времени»</vt:lpstr>
      <vt:lpstr>3. Чтение с остановками</vt:lpstr>
      <vt:lpstr>И.А.Бунин «Кавказ»</vt:lpstr>
      <vt:lpstr>4. Чтение с пометками</vt:lpstr>
      <vt:lpstr>5. Вопросы после текста</vt:lpstr>
      <vt:lpstr>Например, работа с биографической статьей в учебнике</vt:lpstr>
      <vt:lpstr>Вывод: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Способы и приемы формирования смыслового чтения</dc:title>
  <dc:creator>ROMAN</dc:creator>
  <cp:lastModifiedBy>ROMAN</cp:lastModifiedBy>
  <cp:revision>24</cp:revision>
  <dcterms:created xsi:type="dcterms:W3CDTF">2021-02-17T16:01:56Z</dcterms:created>
  <dcterms:modified xsi:type="dcterms:W3CDTF">2021-02-19T05:30:46Z</dcterms:modified>
</cp:coreProperties>
</file>