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C5400-E730-4CDB-8BC7-4A377A1D716F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D334FC-40CA-4C4F-B8FB-CCA6B80047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925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334FC-40CA-4C4F-B8FB-CCA6B800474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922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/>
              <a:t>Четность и нечетность чисел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EC177-68EB-484B-9C39-70A64330DFE4}"/>
              </a:ext>
            </a:extLst>
          </p:cNvPr>
          <p:cNvSpPr txBox="1"/>
          <p:nvPr/>
        </p:nvSpPr>
        <p:spPr>
          <a:xfrm>
            <a:off x="1637928" y="4077072"/>
            <a:ext cx="5868144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/>
              <a:t>Выполнила учитель математики </a:t>
            </a:r>
          </a:p>
          <a:p>
            <a:pPr algn="ctr"/>
            <a:r>
              <a:rPr lang="ru-RU" sz="2800" dirty="0"/>
              <a:t>МОУ «</a:t>
            </a:r>
            <a:r>
              <a:rPr lang="ru-RU" sz="2800" dirty="0" err="1"/>
              <a:t>Кунашакская</a:t>
            </a:r>
            <a:r>
              <a:rPr lang="ru-RU" sz="2800" dirty="0"/>
              <a:t> СОШ» Ибрагимова Регина </a:t>
            </a:r>
            <a:r>
              <a:rPr lang="ru-RU" sz="2800" dirty="0" err="1"/>
              <a:t>Салаватовна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86920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35472"/>
            <a:ext cx="65527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/>
              <a:t>Чётное число </a:t>
            </a:r>
            <a:r>
              <a:rPr lang="ru-RU" sz="3200" dirty="0"/>
              <a:t>— целое число, которое делится без остатка на 2.</a:t>
            </a:r>
          </a:p>
          <a:p>
            <a:endParaRPr lang="ru-RU" sz="3200" i="1" dirty="0"/>
          </a:p>
          <a:p>
            <a:r>
              <a:rPr lang="ru-RU" sz="3200" i="1" dirty="0"/>
              <a:t>Нечётное число </a:t>
            </a:r>
            <a:r>
              <a:rPr lang="ru-RU" sz="3200" dirty="0"/>
              <a:t>— целое число, которое не делится без остатка на 2.</a:t>
            </a:r>
          </a:p>
        </p:txBody>
      </p:sp>
    </p:spTree>
    <p:extLst>
      <p:ext uri="{BB962C8B-B14F-4D97-AF65-F5344CB8AC3E}">
        <p14:creationId xmlns:p14="http://schemas.microsoft.com/office/powerpoint/2010/main" val="3061718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32993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/>
              <a:t>Четные и нечетные числа обладают свойствами: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ru-RU" sz="2400" b="1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Сумма четных слагаемых - четна. </a:t>
            </a:r>
          </a:p>
          <a:p>
            <a:pPr algn="ctr"/>
            <a:r>
              <a:rPr lang="ru-RU" sz="2400" dirty="0"/>
              <a:t>4+6+2=12</a:t>
            </a:r>
          </a:p>
          <a:p>
            <a:pPr algn="ctr"/>
            <a:endParaRPr lang="ru-RU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Сумма четного и нечетного чисел – нечетное число </a:t>
            </a:r>
          </a:p>
          <a:p>
            <a:pPr algn="ctr"/>
            <a:r>
              <a:rPr lang="ru-RU" sz="2400" dirty="0"/>
              <a:t>8+7=15</a:t>
            </a:r>
          </a:p>
          <a:p>
            <a:pPr algn="ctr"/>
            <a:endParaRPr lang="ru-RU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Если число нечетных слагаемых четно, то и сумма четна. </a:t>
            </a:r>
          </a:p>
          <a:p>
            <a:pPr algn="ctr"/>
            <a:r>
              <a:rPr lang="ru-RU" sz="2400" dirty="0"/>
              <a:t>3+5+7+9=24</a:t>
            </a:r>
          </a:p>
          <a:p>
            <a:pPr algn="ctr"/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Если сумма двух чисел - четное число, то и их разность тоже четное число. </a:t>
            </a:r>
          </a:p>
          <a:p>
            <a:pPr algn="ctr"/>
            <a:r>
              <a:rPr lang="ru-RU" sz="2400" dirty="0"/>
              <a:t>9+7=16 9-7=2</a:t>
            </a:r>
          </a:p>
        </p:txBody>
      </p:sp>
    </p:spTree>
    <p:extLst>
      <p:ext uri="{BB962C8B-B14F-4D97-AF65-F5344CB8AC3E}">
        <p14:creationId xmlns:p14="http://schemas.microsoft.com/office/powerpoint/2010/main" val="4000821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32993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400" dirty="0"/>
              <a:t>Если сумма двух чисел - нечетное число, то и их разность тоже нечетное число. </a:t>
            </a:r>
          </a:p>
          <a:p>
            <a:pPr algn="ctr"/>
            <a:r>
              <a:rPr lang="ru-RU" sz="2400" dirty="0"/>
              <a:t>9+4=13 9-4=5</a:t>
            </a:r>
          </a:p>
          <a:p>
            <a:pPr algn="ctr"/>
            <a:endParaRPr lang="ru-RU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Если число нечетных слагаемых нечетно, то и сумма нечетна. </a:t>
            </a:r>
          </a:p>
          <a:p>
            <a:pPr algn="ctr"/>
            <a:r>
              <a:rPr lang="ru-RU" sz="2400" dirty="0"/>
              <a:t>3+5+7=15</a:t>
            </a:r>
          </a:p>
          <a:p>
            <a:pPr algn="ctr"/>
            <a:endParaRPr lang="ru-RU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Если один из множителей - четное число, то и произведение четно. </a:t>
            </a:r>
          </a:p>
          <a:p>
            <a:pPr algn="ctr"/>
            <a:r>
              <a:rPr lang="ru-RU" sz="2400" dirty="0"/>
              <a:t>3*5*11*2=330</a:t>
            </a:r>
          </a:p>
          <a:p>
            <a:pPr algn="ctr"/>
            <a:endParaRPr lang="ru-RU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/>
              <a:t>Если все множители нечетны, то и произведение нечетно. </a:t>
            </a:r>
          </a:p>
          <a:p>
            <a:pPr algn="ctr"/>
            <a:r>
              <a:rPr lang="ru-RU" sz="2400" dirty="0"/>
              <a:t>3*5*11=165</a:t>
            </a:r>
          </a:p>
        </p:txBody>
      </p:sp>
    </p:spTree>
    <p:extLst>
      <p:ext uri="{BB962C8B-B14F-4D97-AF65-F5344CB8AC3E}">
        <p14:creationId xmlns:p14="http://schemas.microsoft.com/office/powerpoint/2010/main" val="3266971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736446"/>
            <a:ext cx="32335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/>
              <a:t>Признак чётности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408708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Если в десятичной форме записи числа последняя цифра является чётным числом (0, 2, 4, 6 или 8), то всё число так же является чётным, в противном случае — нечётным. </a:t>
            </a:r>
          </a:p>
          <a:p>
            <a:endParaRPr lang="ru-RU" sz="2400" dirty="0"/>
          </a:p>
          <a:p>
            <a:r>
              <a:rPr lang="ru-RU" sz="2400" dirty="0"/>
              <a:t>42, 104, 11110, 9115817342 — чётные числа. </a:t>
            </a:r>
          </a:p>
          <a:p>
            <a:endParaRPr lang="ru-RU" sz="2400" dirty="0"/>
          </a:p>
          <a:p>
            <a:r>
              <a:rPr lang="ru-RU" sz="2400" dirty="0"/>
              <a:t>31, 703, 78527, 2356895125 — нечётные числа.</a:t>
            </a:r>
          </a:p>
        </p:txBody>
      </p:sp>
    </p:spTree>
    <p:extLst>
      <p:ext uri="{BB962C8B-B14F-4D97-AF65-F5344CB8AC3E}">
        <p14:creationId xmlns:p14="http://schemas.microsoft.com/office/powerpoint/2010/main" val="2827771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05369" y="675556"/>
            <a:ext cx="1422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/>
              <a:t>Задачи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72490" y="1340768"/>
            <a:ext cx="768794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1. Четно или нечетно число </a:t>
            </a:r>
          </a:p>
          <a:p>
            <a:pPr algn="ctr"/>
            <a:r>
              <a:rPr lang="ru-RU" sz="2800" i="1" dirty="0"/>
              <a:t>1+2+3+4+…+2000</a:t>
            </a:r>
          </a:p>
          <a:p>
            <a:endParaRPr lang="ru-RU" sz="2800" dirty="0"/>
          </a:p>
          <a:p>
            <a:r>
              <a:rPr lang="ru-RU" sz="2800" dirty="0"/>
              <a:t>2. Верно ли равенство </a:t>
            </a:r>
          </a:p>
          <a:p>
            <a:pPr algn="ctr"/>
            <a:r>
              <a:rPr lang="ru-RU" sz="2800" i="1" dirty="0"/>
              <a:t>1х2+2х3+3х4+…+99х100 = 20002007</a:t>
            </a:r>
          </a:p>
          <a:p>
            <a:pPr algn="ctr"/>
            <a:endParaRPr lang="ru-RU" sz="2800" dirty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69455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51" y="1412776"/>
            <a:ext cx="76328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3. Можно ли разменять 100 рублей при помощи 25 монет достоинством 1 и 5 рублей?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05369" y="675556"/>
            <a:ext cx="14221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/>
              <a:t>Задачи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52" y="2636912"/>
            <a:ext cx="76328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4. Можно ли разменять 100 рублей при помощи 24 монет достоинством 1 и 5 рублей?</a:t>
            </a:r>
          </a:p>
        </p:txBody>
      </p:sp>
    </p:spTree>
    <p:extLst>
      <p:ext uri="{BB962C8B-B14F-4D97-AF65-F5344CB8AC3E}">
        <p14:creationId xmlns:p14="http://schemas.microsoft.com/office/powerpoint/2010/main" val="3450474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4888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некотором государстве было 10 банков. С момента перестройки общества все захотели стать банкирами. Но по закону открыть банк можно только путем деления уже существующего банка на 4 новых. Через некоторое время министр финансов сообщил президенту, что в стране действует 2007 банков, после чего был немедленно уволен за некомпетентность. Что не понравилось президенту?</a:t>
            </a:r>
          </a:p>
        </p:txBody>
      </p:sp>
    </p:spTree>
    <p:extLst>
      <p:ext uri="{BB962C8B-B14F-4D97-AF65-F5344CB8AC3E}">
        <p14:creationId xmlns:p14="http://schemas.microsoft.com/office/powerpoint/2010/main" val="2421700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97618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По тропинке вдоль кустов</a:t>
            </a:r>
          </a:p>
          <a:p>
            <a:r>
              <a:rPr lang="ru-RU" sz="2400" dirty="0"/>
              <a:t>Шли 11 хвостов.</a:t>
            </a:r>
          </a:p>
          <a:p>
            <a:r>
              <a:rPr lang="ru-RU" sz="2400" dirty="0"/>
              <a:t>Сосчитать я также мог,</a:t>
            </a:r>
          </a:p>
          <a:p>
            <a:r>
              <a:rPr lang="ru-RU" sz="2400" dirty="0"/>
              <a:t>Что шагало 30 ног.</a:t>
            </a:r>
          </a:p>
          <a:p>
            <a:r>
              <a:rPr lang="ru-RU" sz="2400" dirty="0"/>
              <a:t>Это вместе шли куда-то</a:t>
            </a:r>
          </a:p>
          <a:p>
            <a:r>
              <a:rPr lang="ru-RU" sz="2400" dirty="0"/>
              <a:t>Петухи и поросята.</a:t>
            </a:r>
          </a:p>
          <a:p>
            <a:r>
              <a:rPr lang="ru-RU" sz="2400" dirty="0"/>
              <a:t>А теперь вопрос таков:</a:t>
            </a:r>
          </a:p>
          <a:p>
            <a:r>
              <a:rPr lang="ru-RU" sz="2400" dirty="0"/>
              <a:t>Сколько было петухов?</a:t>
            </a:r>
          </a:p>
          <a:p>
            <a:r>
              <a:rPr lang="ru-RU" sz="2400" dirty="0"/>
              <a:t>И узнать я был бы рад,</a:t>
            </a:r>
          </a:p>
          <a:p>
            <a:r>
              <a:rPr lang="ru-RU" sz="2400" dirty="0"/>
              <a:t>Сколько было поросят.</a:t>
            </a:r>
          </a:p>
          <a:p>
            <a:r>
              <a:rPr lang="ru-RU" sz="2400" dirty="0"/>
              <a:t>Ты сумел найти ответ?</a:t>
            </a:r>
          </a:p>
          <a:p>
            <a:r>
              <a:rPr lang="ru-RU" sz="2400" dirty="0"/>
              <a:t>До свиданья, вам привет!</a:t>
            </a:r>
          </a:p>
        </p:txBody>
      </p:sp>
    </p:spTree>
    <p:extLst>
      <p:ext uri="{BB962C8B-B14F-4D97-AF65-F5344CB8AC3E}">
        <p14:creationId xmlns:p14="http://schemas.microsoft.com/office/powerpoint/2010/main" val="42414266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383</Words>
  <Application>Microsoft Office PowerPoint</Application>
  <PresentationFormat>Экран (4:3)</PresentationFormat>
  <Paragraphs>59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Четность и нечетность чисел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Четность и нечетность чисел</dc:title>
  <dc:creator>7</dc:creator>
  <cp:lastModifiedBy>Регина Ибрагимова</cp:lastModifiedBy>
  <cp:revision>8</cp:revision>
  <dcterms:created xsi:type="dcterms:W3CDTF">2020-10-16T16:32:13Z</dcterms:created>
  <dcterms:modified xsi:type="dcterms:W3CDTF">2024-01-08T16:38:34Z</dcterms:modified>
</cp:coreProperties>
</file>