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2494278"/>
            <a:ext cx="73309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Задачи на переливание</a:t>
            </a:r>
          </a:p>
        </p:txBody>
      </p:sp>
      <p:sp>
        <p:nvSpPr>
          <p:cNvPr id="4" name="TextBox 2">
            <a:extLst>
              <a:ext uri="{FF2B5EF4-FFF2-40B4-BE49-F238E27FC236}">
                <a16:creationId xmlns:a16="http://schemas.microsoft.com/office/drawing/2014/main" id="{8C7EC177-68EB-484B-9C39-70A64330DFE4}"/>
              </a:ext>
            </a:extLst>
          </p:cNvPr>
          <p:cNvSpPr txBox="1"/>
          <p:nvPr/>
        </p:nvSpPr>
        <p:spPr>
          <a:xfrm>
            <a:off x="107504" y="5428381"/>
            <a:ext cx="5868144" cy="138499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dirty="0"/>
              <a:t>Выполнила учитель математики </a:t>
            </a:r>
          </a:p>
          <a:p>
            <a:pPr algn="ctr"/>
            <a:r>
              <a:rPr lang="ru-RU" sz="2800" dirty="0"/>
              <a:t>МОУ «</a:t>
            </a:r>
            <a:r>
              <a:rPr lang="ru-RU" sz="2800" dirty="0" err="1"/>
              <a:t>Кунашакская</a:t>
            </a:r>
            <a:r>
              <a:rPr lang="ru-RU" sz="2800" dirty="0"/>
              <a:t> СОШ» Ибрагимова Регина </a:t>
            </a:r>
            <a:r>
              <a:rPr lang="ru-RU" sz="2800" dirty="0" err="1"/>
              <a:t>Салаватовна</a:t>
            </a:r>
            <a:r>
              <a:rPr lang="ru-RU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7991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6552728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Все задачи на переливания принципиально делятся на 2 типа.</a:t>
            </a:r>
          </a:p>
          <a:p>
            <a:pPr algn="just"/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Первый – когда у нас есть много жидкости (озеро, бесконечно большая бочка, водопровод), и мы можем наполнять доверху сосуды сколь угодно большое количество раз, то есть количество жидкости не ограничено. При этом мы можем безбоязненно выливать воду из сосудов.</a:t>
            </a:r>
          </a:p>
          <a:p>
            <a:pPr algn="just"/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Второй – это когда жидкости у нас ровно столько, сколько изначально налито в сосудах (в этом случае у нас обычно не простая жидкость, а какая-либо особенная: молоко, сок и т. д.).</a:t>
            </a:r>
          </a:p>
        </p:txBody>
      </p:sp>
    </p:spTree>
    <p:extLst>
      <p:ext uri="{BB962C8B-B14F-4D97-AF65-F5344CB8AC3E}">
        <p14:creationId xmlns:p14="http://schemas.microsoft.com/office/powerpoint/2010/main" val="303859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90759"/>
            <a:ext cx="64807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Для приготовления компота маме нужно налить в 5-литровую кастрюли 4 литра воды. Как маме справиться с этой задачей, если у мамы есть кроме этой кастрюли ещё 3-литровая банка, водопроводный кран и раковина, куда можно выливать воду?</a:t>
            </a:r>
          </a:p>
        </p:txBody>
      </p:sp>
    </p:spTree>
    <p:extLst>
      <p:ext uri="{BB962C8B-B14F-4D97-AF65-F5344CB8AC3E}">
        <p14:creationId xmlns:p14="http://schemas.microsoft.com/office/powerpoint/2010/main" val="1621174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272" y="620688"/>
            <a:ext cx="66967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У Марьи есть 2 кувшина объёмом 8 и 3 литра. В восьмилитровом кувшине налит весь имеющийся у Марьи кисель. Как отмерить 2 литра киселя? Все излишки киселя можно отдать Коту Тимофею, который просто обожает это лакомство.</a:t>
            </a:r>
          </a:p>
        </p:txBody>
      </p:sp>
    </p:spTree>
    <p:extLst>
      <p:ext uri="{BB962C8B-B14F-4D97-AF65-F5344CB8AC3E}">
        <p14:creationId xmlns:p14="http://schemas.microsoft.com/office/powerpoint/2010/main" val="1497885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2233" y="548680"/>
            <a:ext cx="66967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В кастрюле налито 8 литров супа. Есть также пустые 3-х и 5-тилитровая банки. Требуется отмерить 4 литра супа. Как это сделать, если суп нельзя проливать?</a:t>
            </a:r>
          </a:p>
        </p:txBody>
      </p:sp>
    </p:spTree>
    <p:extLst>
      <p:ext uri="{BB962C8B-B14F-4D97-AF65-F5344CB8AC3E}">
        <p14:creationId xmlns:p14="http://schemas.microsoft.com/office/powerpoint/2010/main" val="1181224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76672"/>
            <a:ext cx="68407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www.matific.com/rus/ru/home/maths-activities/5-%D0%BA%D0%BB%D0%B0%D1%81%D1%81/%D0%B7%D0%B0%D0%B4%D0%B0%D0%BD%D0%B8%D1%8F-%D0%B4%D0%BB%D1%8F-%D0%BB%D1%8E%D0%B1%D0%BE%D0%B7%D0%BD%D0%B0%D1%82%D0%B5%D0%BB%D1%8C%D0%BD%D1%8B%D1%85/%D1%87%D0%B8%D1%81%D0%BB%D0%BE%D0%B2%D1%8B%D0%B5-%D0%B3%D0%BE%D0%BB%D0%BE%D0%B2%D0%BE%D0%BB%D0%BE%D0%BC%D0%BA%D0%B8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93495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406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</dc:creator>
  <cp:lastModifiedBy>Регина Ибрагимова</cp:lastModifiedBy>
  <cp:revision>4</cp:revision>
  <dcterms:created xsi:type="dcterms:W3CDTF">2020-11-20T17:04:48Z</dcterms:created>
  <dcterms:modified xsi:type="dcterms:W3CDTF">2024-01-08T16:40:23Z</dcterms:modified>
</cp:coreProperties>
</file>