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0BEAB6-27AA-4E52-96CB-7D3401E8FDEE}" type="doc">
      <dgm:prSet loTypeId="urn:microsoft.com/office/officeart/2005/8/layout/vList2" loCatId="list" qsTypeId="urn:microsoft.com/office/officeart/2005/8/quickstyle/simple1" qsCatId="simple" csTypeId="urn:microsoft.com/office/officeart/2005/8/colors/accent0_1" csCatId="mainScheme"/>
      <dgm:spPr/>
      <dgm:t>
        <a:bodyPr/>
        <a:lstStyle/>
        <a:p>
          <a:endParaRPr lang="ru-RU"/>
        </a:p>
      </dgm:t>
    </dgm:pt>
    <dgm:pt modelId="{AC4127E4-387B-4266-81D0-178A1946400F}">
      <dgm:prSet/>
      <dgm:spPr/>
      <dgm:t>
        <a:bodyPr/>
        <a:lstStyle/>
        <a:p>
          <a:pPr algn="ctr" rtl="0"/>
          <a:r>
            <a:rPr lang="ru-RU" i="1" dirty="0"/>
            <a:t>Логические задачи</a:t>
          </a:r>
        </a:p>
      </dgm:t>
    </dgm:pt>
    <dgm:pt modelId="{B4CABBD5-F803-48FA-976D-F7DF3EC1CFA1}" type="parTrans" cxnId="{A815F211-4CA3-4B9F-88AA-CDD4073213D4}">
      <dgm:prSet/>
      <dgm:spPr/>
      <dgm:t>
        <a:bodyPr/>
        <a:lstStyle/>
        <a:p>
          <a:endParaRPr lang="ru-RU"/>
        </a:p>
      </dgm:t>
    </dgm:pt>
    <dgm:pt modelId="{8050A071-9D04-4824-A1B0-96E544BFD039}" type="sibTrans" cxnId="{A815F211-4CA3-4B9F-88AA-CDD4073213D4}">
      <dgm:prSet/>
      <dgm:spPr/>
      <dgm:t>
        <a:bodyPr/>
        <a:lstStyle/>
        <a:p>
          <a:endParaRPr lang="ru-RU"/>
        </a:p>
      </dgm:t>
    </dgm:pt>
    <dgm:pt modelId="{A33EDBFD-30F3-478F-90D8-B4CDEAB31064}" type="pres">
      <dgm:prSet presAssocID="{750BEAB6-27AA-4E52-96CB-7D3401E8FDEE}" presName="linear" presStyleCnt="0">
        <dgm:presLayoutVars>
          <dgm:animLvl val="lvl"/>
          <dgm:resizeHandles val="exact"/>
        </dgm:presLayoutVars>
      </dgm:prSet>
      <dgm:spPr/>
    </dgm:pt>
    <dgm:pt modelId="{B9AF5EAE-C4A5-4CA6-BA5E-033EE5DACA80}" type="pres">
      <dgm:prSet presAssocID="{AC4127E4-387B-4266-81D0-178A1946400F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52834505-AA08-4186-9330-2CA89BFC9B6F}" type="presOf" srcId="{750BEAB6-27AA-4E52-96CB-7D3401E8FDEE}" destId="{A33EDBFD-30F3-478F-90D8-B4CDEAB31064}" srcOrd="0" destOrd="0" presId="urn:microsoft.com/office/officeart/2005/8/layout/vList2"/>
    <dgm:cxn modelId="{A815F211-4CA3-4B9F-88AA-CDD4073213D4}" srcId="{750BEAB6-27AA-4E52-96CB-7D3401E8FDEE}" destId="{AC4127E4-387B-4266-81D0-178A1946400F}" srcOrd="0" destOrd="0" parTransId="{B4CABBD5-F803-48FA-976D-F7DF3EC1CFA1}" sibTransId="{8050A071-9D04-4824-A1B0-96E544BFD039}"/>
    <dgm:cxn modelId="{33234026-0EAA-486D-9412-29868E46FC51}" type="presOf" srcId="{AC4127E4-387B-4266-81D0-178A1946400F}" destId="{B9AF5EAE-C4A5-4CA6-BA5E-033EE5DACA80}" srcOrd="0" destOrd="0" presId="urn:microsoft.com/office/officeart/2005/8/layout/vList2"/>
    <dgm:cxn modelId="{3441C89E-B6BC-4326-8A73-C26E3A7EA508}" type="presParOf" srcId="{A33EDBFD-30F3-478F-90D8-B4CDEAB31064}" destId="{B9AF5EAE-C4A5-4CA6-BA5E-033EE5DACA8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AF5EAE-C4A5-4CA6-BA5E-033EE5DACA80}">
      <dsp:nvSpPr>
        <dsp:cNvPr id="0" name=""/>
        <dsp:cNvSpPr/>
      </dsp:nvSpPr>
      <dsp:spPr>
        <a:xfrm>
          <a:off x="0" y="2284"/>
          <a:ext cx="4392488" cy="222768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marL="0" lvl="0" indent="0" algn="ctr" defTabSz="2489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5600" i="1" kern="1200" dirty="0"/>
            <a:t>Логические задачи</a:t>
          </a:r>
        </a:p>
      </dsp:txBody>
      <dsp:txXfrm>
        <a:off x="108746" y="111030"/>
        <a:ext cx="4174996" cy="20101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264438124"/>
              </p:ext>
            </p:extLst>
          </p:nvPr>
        </p:nvGraphicFramePr>
        <p:xfrm>
          <a:off x="2195736" y="1628800"/>
          <a:ext cx="4392488" cy="2232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2">
            <a:extLst>
              <a:ext uri="{FF2B5EF4-FFF2-40B4-BE49-F238E27FC236}">
                <a16:creationId xmlns:a16="http://schemas.microsoft.com/office/drawing/2014/main" id="{8C7EC177-68EB-484B-9C39-70A64330DFE4}"/>
              </a:ext>
            </a:extLst>
          </p:cNvPr>
          <p:cNvSpPr txBox="1"/>
          <p:nvPr/>
        </p:nvSpPr>
        <p:spPr>
          <a:xfrm>
            <a:off x="107504" y="5661248"/>
            <a:ext cx="4570577" cy="1015663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dirty="0"/>
              <a:t>Выполнила учитель математики </a:t>
            </a:r>
          </a:p>
          <a:p>
            <a:pPr algn="ctr"/>
            <a:r>
              <a:rPr lang="ru-RU" sz="2000" dirty="0"/>
              <a:t>МОУ «</a:t>
            </a:r>
            <a:r>
              <a:rPr lang="ru-RU" sz="2000" dirty="0" err="1"/>
              <a:t>Кунашакская</a:t>
            </a:r>
            <a:r>
              <a:rPr lang="ru-RU" sz="2000" dirty="0"/>
              <a:t> СОШ» Ибрагимова Регина </a:t>
            </a:r>
            <a:r>
              <a:rPr lang="ru-RU" sz="2000" dirty="0" err="1"/>
              <a:t>Салаватовна</a:t>
            </a:r>
            <a:r>
              <a:rPr lang="ru-RU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877402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20688"/>
            <a:ext cx="7416824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Задача 9</a:t>
            </a:r>
          </a:p>
          <a:p>
            <a:pPr algn="just"/>
            <a:r>
              <a:rPr lang="ru-RU" sz="2400" dirty="0"/>
              <a:t>У женщины имеется 5 кексов, которые ей нужно разделить поровну между 6 детьми. Как ей это сделать? При этом в условии говорится, что каждый кекс разрезать на 6 частей – нельзя.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051" b="12642"/>
          <a:stretch/>
        </p:blipFill>
        <p:spPr>
          <a:xfrm>
            <a:off x="1907704" y="2699135"/>
            <a:ext cx="5072397" cy="3322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4527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7416824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Задача 10</a:t>
            </a:r>
          </a:p>
          <a:p>
            <a:pPr algn="just"/>
            <a:r>
              <a:rPr lang="ru-RU" sz="2400" dirty="0"/>
              <a:t>Давайте представим, что в ящике вашего комода имеются носки разного цвета: 5 серых, 3 коричневых, 8 черных и 4 белых. Определите, какое минимальное количество носков необходимо не глядя достать из шкафа, чтобы быть на 100% уверенными, что у вас соберется пара одинаковых носков?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3215883"/>
            <a:ext cx="4872364" cy="3380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2212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229865"/>
            <a:ext cx="7272808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Задание 11</a:t>
            </a:r>
          </a:p>
          <a:p>
            <a:pPr algn="just"/>
            <a:r>
              <a:rPr lang="ru-RU" sz="2400" dirty="0"/>
              <a:t>Туристы прогуливались по экзотическому лесу и наткнулись на три больших красивых камня. Возле них стояла табличка с интересной надписью, поэтому путешественникам стало интересно определить вес каждого из них. Итак, табличка гласила: «Первый камень весит вдвое меньше, чем второй. А третий – в три раза больше, чем первый. Общий вес камней составляет 360 кг». Помогите туристам определить, какова масса каждого из камней.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3075" y="4047906"/>
            <a:ext cx="4035149" cy="2693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8947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76672"/>
            <a:ext cx="6984776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Задача 1 </a:t>
            </a:r>
          </a:p>
          <a:p>
            <a:pPr algn="just"/>
            <a:r>
              <a:rPr lang="ru-RU" sz="2400" dirty="0"/>
              <a:t>На стене висела книжная полка, в которой в один ряд стояли книги. Одна из них – энциклопедия, которая понадобилась Маше для выполнения домашнего задания. Девочка спросила у мамы, как ей найти нужную книгу на полке, так как она не знала, как выглядит это печатное издание. Мама тут же ответила, что нужная ей книга – пятая слева или семнадцатая справа. Определите, сколько всего книг стоит на книжной полке.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3951731"/>
            <a:ext cx="3076422" cy="2789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515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09888"/>
            <a:ext cx="7128792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Задача 2</a:t>
            </a:r>
          </a:p>
          <a:p>
            <a:pPr algn="just"/>
            <a:r>
              <a:rPr lang="ru-RU" sz="2400" dirty="0"/>
              <a:t>В коробке находится 12 шариков – 6 белых и 6 черных. Определите, какое минимальное количество шариков необходимо достать не глядя, чтобы среди них точно оказалось 2 белых шара?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6266" y="2461378"/>
            <a:ext cx="3847942" cy="3847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8124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4"/>
            <a:ext cx="7488832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Задача 3</a:t>
            </a:r>
          </a:p>
          <a:p>
            <a:pPr algn="just"/>
            <a:r>
              <a:rPr lang="ru-RU" sz="2400" dirty="0"/>
              <a:t>Миша и Толик гуляли на детской площадке. Толик увидел, что на земле возле лавочки лежали деньги – 7 рублей. Он поднял их и показал Мише. Ребята решили поделить деньги, но не поровну, так как нашел их Толик – ему досталось больше на 3 рубля. Определите, сколько денег теперь у Миши и у Толика.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3143875"/>
            <a:ext cx="5962650" cy="346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6855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0950" y="290840"/>
            <a:ext cx="7457434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Задача 4</a:t>
            </a:r>
          </a:p>
          <a:p>
            <a:r>
              <a:rPr lang="ru-RU" sz="2200" dirty="0"/>
              <a:t>На полке стояло три пустых банки, на которых были наклеены надписи:</a:t>
            </a:r>
          </a:p>
          <a:p>
            <a:r>
              <a:rPr lang="ru-RU" sz="2200" dirty="0"/>
              <a:t>•«клубничное»; </a:t>
            </a:r>
          </a:p>
          <a:p>
            <a:r>
              <a:rPr lang="ru-RU" sz="2200" dirty="0"/>
              <a:t>•«малиновое»;</a:t>
            </a:r>
          </a:p>
          <a:p>
            <a:r>
              <a:rPr lang="ru-RU" sz="2200" dirty="0"/>
              <a:t>•«клубничное или малиновое». </a:t>
            </a:r>
          </a:p>
          <a:p>
            <a:pPr algn="just"/>
            <a:r>
              <a:rPr lang="ru-RU" sz="2200" dirty="0"/>
              <a:t>В них налили малиновое, клубничное и смородиновое варенье. Известно, что каждая из надписей – неверная. Определите, какое варенье было налито в банку с подписью «клубничное».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3861048"/>
            <a:ext cx="5518960" cy="2776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7891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620688"/>
            <a:ext cx="712879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Задача 5</a:t>
            </a:r>
          </a:p>
          <a:p>
            <a:pPr algn="just"/>
            <a:r>
              <a:rPr lang="ru-RU" sz="2400" dirty="0"/>
              <a:t>Первый спутник делает оборот вокруг Земли за 1 час и 40 минут, а второй – за 100 минут. Как такое возможно, если спутники абсолютно одинаковые?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296025"/>
            <a:ext cx="6539880" cy="4011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9301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76672"/>
            <a:ext cx="7272808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Задача 6</a:t>
            </a:r>
          </a:p>
          <a:p>
            <a:pPr algn="just"/>
            <a:r>
              <a:rPr lang="ru-RU" sz="2400" dirty="0"/>
              <a:t>У фермера было двадцать овец. Все, кроме двадцати – убежали. Сколько овец у него осталось?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844824"/>
            <a:ext cx="7620000" cy="455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5526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48144" y="681382"/>
            <a:ext cx="720823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Задача 7</a:t>
            </a:r>
          </a:p>
          <a:p>
            <a:pPr algn="just"/>
            <a:r>
              <a:rPr lang="ru-RU" sz="2400" dirty="0"/>
              <a:t>На Зимних Олимпийских Играх бразильская команда по пляжному футболу заняла последнее место, хотя является одной из сильнейших в мире. Возможно ли такое?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9692" y="2636912"/>
            <a:ext cx="5508612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0247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76672"/>
            <a:ext cx="712879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Задача 8</a:t>
            </a:r>
          </a:p>
          <a:p>
            <a:pPr algn="just"/>
            <a:r>
              <a:rPr lang="ru-RU" sz="2400" dirty="0"/>
              <a:t>На чемпионате университета по боксу в весовой категории 48 кг первое место занял молодой человек, который вообще никогда не занимался боксом. Как такое возможно?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538775"/>
            <a:ext cx="3957581" cy="3957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8813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527</Words>
  <Application>Microsoft Office PowerPoint</Application>
  <PresentationFormat>Экран (4:3)</PresentationFormat>
  <Paragraphs>29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</dc:creator>
  <cp:lastModifiedBy>Регина Ибрагимова</cp:lastModifiedBy>
  <cp:revision>7</cp:revision>
  <dcterms:created xsi:type="dcterms:W3CDTF">2020-12-17T18:24:29Z</dcterms:created>
  <dcterms:modified xsi:type="dcterms:W3CDTF">2024-01-08T16:42:51Z</dcterms:modified>
</cp:coreProperties>
</file>