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1700"/>
    <a:srgbClr val="22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7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DB6C6-0BA6-4DD9-9ABC-DB139935B53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5E309-57AA-48AE-8D01-5F185381D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964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Ребята, предлагаю совершить путешествие в прошлое. Представьте, что мы с вами переместились во времена правления Ивана Грозного.  Перед нами надпись, попробуйте её прочитать.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5E309-57AA-48AE-8D01-5F185381D80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26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Если мы обратимся к азбуке 1574 года, то прочитаем эту фразу так – «Азбука: от Аз до Ижицы».  Именно так тема нашего занятия «Азбука: от А до Я» была бы написана учеником, который изучал грамоту по первой напечатанной азбуке. </a:t>
            </a:r>
          </a:p>
          <a:p>
            <a:r>
              <a:rPr lang="ru-RU" dirty="0" smtClean="0"/>
              <a:t>Необходимо пояснить детям, что в XVI веке первой буквой алфавита была буква А (аз), последней буквой русского алфавита была V (ижица), поэтому тема звучала бы не «От А до Я», а «От Аз до Ижица».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5E309-57AA-48AE-8D01-5F185381D80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076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Ребята, а как вы думаете, правила использования какой буквы, сохранившейся и в современном алфавите, позволили существенно сократить расходы государственной казны?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5E309-57AA-48AE-8D01-5F185381D80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44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938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564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52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324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8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265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083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7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447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23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122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25BBA-E3FA-4D55-A91A-DEEA87389BD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65319-A2F4-4843-9934-BC26423C38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0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9592" cy="68275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6170" y="6212660"/>
            <a:ext cx="354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9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января 2024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г. </a:t>
            </a:r>
          </a:p>
        </p:txBody>
      </p:sp>
    </p:spTree>
    <p:extLst>
      <p:ext uri="{BB962C8B-B14F-4D97-AF65-F5344CB8AC3E}">
        <p14:creationId xmlns:p14="http://schemas.microsoft.com/office/powerpoint/2010/main" val="377897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359" y="260953"/>
            <a:ext cx="11667281" cy="1787766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+mn-lt"/>
              </a:rPr>
              <a:t>В</a:t>
            </a:r>
            <a:r>
              <a:rPr lang="ru-RU" b="1" dirty="0" smtClean="0">
                <a:solidFill>
                  <a:srgbClr val="C00000"/>
                </a:solidFill>
                <a:latin typeface="+mn-lt"/>
              </a:rPr>
              <a:t> чём заключается вклад И. Федорова в развитие страны? Почему его имя навсегда вошло в историю России? 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359" y="2592729"/>
            <a:ext cx="11667281" cy="415531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600" dirty="0"/>
              <a:t>З</a:t>
            </a:r>
            <a:r>
              <a:rPr lang="ru-RU" sz="3600" dirty="0" smtClean="0"/>
              <a:t>аслуга И. Федорова не только в том, что он напечатал первую «Азбуку», но и был её составителем, тем самым заложил основы обучения грамоте. </a:t>
            </a:r>
          </a:p>
          <a:p>
            <a:r>
              <a:rPr lang="ru-RU" sz="3600" dirty="0" smtClean="0"/>
              <a:t>Создание Иваном Федоровым печатного двора, на современном языке – типографии, — это рывок, без которого немыслимо было бы будущее России, её развитие и мощь.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1526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37" y="297656"/>
            <a:ext cx="10220325" cy="66278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Иван Фёдоров владел пятью языками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027906"/>
            <a:ext cx="10220325" cy="574357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13168" y="230187"/>
            <a:ext cx="823791" cy="66278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70060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557213"/>
            <a:ext cx="106108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5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37" y="115748"/>
            <a:ext cx="10542548" cy="119844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Иван Фёдоров всю свою жизнь</a:t>
            </a:r>
            <a:br>
              <a:rPr lang="ru-RU" sz="4800" b="1" dirty="0" smtClean="0"/>
            </a:br>
            <a:r>
              <a:rPr lang="ru-RU" sz="4800" b="1" dirty="0" smtClean="0"/>
              <a:t>занимался только книгопечатаньем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13168" y="230187"/>
            <a:ext cx="823791" cy="66278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605" y="1404404"/>
            <a:ext cx="9276807" cy="530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47932" y="3217763"/>
            <a:ext cx="5554701" cy="312124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r="10957"/>
          <a:stretch/>
        </p:blipFill>
        <p:spPr>
          <a:xfrm>
            <a:off x="226912" y="200146"/>
            <a:ext cx="5869088" cy="4953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9066" y="365125"/>
            <a:ext cx="3820262" cy="253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299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37" y="115748"/>
            <a:ext cx="10542548" cy="119844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Работа над изданием первой русской</a:t>
            </a:r>
            <a:br>
              <a:rPr lang="ru-RU" sz="4800" b="1" dirty="0" smtClean="0"/>
            </a:br>
            <a:r>
              <a:rPr lang="ru-RU" sz="4800" b="1" dirty="0" smtClean="0"/>
              <a:t>книги длилась 11 месяцев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13168" y="230187"/>
            <a:ext cx="823791" cy="66278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790" y="1441783"/>
            <a:ext cx="9805625" cy="535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7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03" y="208059"/>
            <a:ext cx="5905500" cy="4638675"/>
          </a:xfrm>
          <a:prstGeom prst="rect">
            <a:avLst/>
          </a:prstGeom>
        </p:spPr>
      </p:pic>
      <p:pic>
        <p:nvPicPr>
          <p:cNvPr id="4" name="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7342" y="3146115"/>
            <a:ext cx="6060432" cy="340123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0947" y="427978"/>
            <a:ext cx="3393794" cy="22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4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046" y="115747"/>
            <a:ext cx="11921924" cy="146998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+mn-lt"/>
              </a:rPr>
              <a:t>Благодаря Ивану Федорову в русском языке появились пробелы между словами и фразами</a:t>
            </a:r>
            <a:endParaRPr lang="ru-RU" dirty="0">
              <a:latin typeface="+mn-lt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98332" y="1792770"/>
            <a:ext cx="823791" cy="66278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409" y="1475122"/>
            <a:ext cx="9443483" cy="527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6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758" y="266700"/>
            <a:ext cx="5886899" cy="3599244"/>
          </a:xfrm>
          <a:prstGeom prst="rect">
            <a:avLst/>
          </a:prstGeom>
        </p:spPr>
      </p:pic>
      <p:pic>
        <p:nvPicPr>
          <p:cNvPr id="5" name="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13722" y="3039370"/>
            <a:ext cx="6447620" cy="3623730"/>
          </a:xfrm>
        </p:spPr>
      </p:pic>
    </p:spTree>
    <p:extLst>
      <p:ext uri="{BB962C8B-B14F-4D97-AF65-F5344CB8AC3E}">
        <p14:creationId xmlns:p14="http://schemas.microsoft.com/office/powerpoint/2010/main" val="362318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046" y="115747"/>
            <a:ext cx="11921924" cy="146998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+mn-lt"/>
              </a:rPr>
              <a:t>Иван Федоров напечатал свою автобиографию,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в которой был размещен его портрет</a:t>
            </a:r>
            <a:endParaRPr lang="ru-RU" dirty="0">
              <a:latin typeface="+mn-lt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13457" y="1827494"/>
            <a:ext cx="823791" cy="66278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868" y="1706863"/>
            <a:ext cx="8601075" cy="502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" y="66675"/>
            <a:ext cx="12030075" cy="6724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2314" y="4001294"/>
            <a:ext cx="5827369" cy="2643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82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53" y="460134"/>
            <a:ext cx="10992261" cy="620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1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241" y="203081"/>
            <a:ext cx="11759879" cy="97753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2E1700"/>
                </a:solidFill>
                <a:latin typeface="+mn-lt"/>
              </a:rPr>
              <a:t>Влияние Ивана Федорова на жизни России</a:t>
            </a:r>
            <a:endParaRPr lang="ru-RU" sz="4800" b="1" dirty="0">
              <a:solidFill>
                <a:srgbClr val="2E17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241" y="1180619"/>
            <a:ext cx="9016678" cy="5370653"/>
          </a:xfrm>
        </p:spPr>
        <p:txBody>
          <a:bodyPr>
            <a:normAutofit/>
          </a:bodyPr>
          <a:lstStyle/>
          <a:p>
            <a:r>
              <a:rPr lang="ru-RU" dirty="0" smtClean="0"/>
              <a:t> Деятельность Ивана Федорова в XVI веке оказала огромное влияние на жизнь нашего общества. Изменился способ распространения информации, делая её более доступной и эффективной. </a:t>
            </a:r>
          </a:p>
          <a:p>
            <a:r>
              <a:rPr lang="ru-RU" dirty="0" smtClean="0"/>
              <a:t>Книги, газеты и другие печатные материалы стали доступнее, позволяя обмениваться знаниями, и развивать образование, проводить научные исследования, делая обмен научной информацией более эффективным и способствуя развитию науки и технологий.  </a:t>
            </a:r>
          </a:p>
          <a:p>
            <a:r>
              <a:rPr lang="ru-RU" dirty="0" smtClean="0"/>
              <a:t>Кроме того, расширение доступа к книгам, возможность чтения разной литературы послужили развитию культуры в нашем обществе.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8334" y="1180619"/>
            <a:ext cx="3194614" cy="4009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516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072" y="365125"/>
            <a:ext cx="7815072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221100"/>
                </a:solidFill>
              </a:rPr>
              <a:t>«Азбука от Аз до Ижицы»</a:t>
            </a:r>
            <a:endParaRPr lang="ru-RU" sz="5400" b="1" dirty="0">
              <a:solidFill>
                <a:srgbClr val="2211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9801" y="255397"/>
            <a:ext cx="3790551" cy="64145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216" y="1950719"/>
            <a:ext cx="3205608" cy="46338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9084" y="1352388"/>
            <a:ext cx="2426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1574 год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7988" y="3011867"/>
            <a:ext cx="3279648" cy="2511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46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57150"/>
            <a:ext cx="12115800" cy="6800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6938" y="5360636"/>
            <a:ext cx="2048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2E1700"/>
                </a:solidFill>
              </a:rPr>
              <a:t>1574 год</a:t>
            </a:r>
            <a:endParaRPr lang="ru-RU" sz="3200" b="1" dirty="0">
              <a:solidFill>
                <a:srgbClr val="2E17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75392" y="2872800"/>
            <a:ext cx="2048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2E1700"/>
                </a:solidFill>
              </a:rPr>
              <a:t>1708 год</a:t>
            </a:r>
            <a:endParaRPr lang="ru-RU" sz="3200" b="1" dirty="0">
              <a:solidFill>
                <a:srgbClr val="2E17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33872" y="4754880"/>
            <a:ext cx="454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Букв стало меньше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352288" y="5216545"/>
            <a:ext cx="5327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Первый русский алфавит был создан на основе греческого языка. За ненадобностью в использовании в XVIII веке перестали существовать – пси, кси, фита, ижица, омега, иже, зело, ять, юс малый, юс большой и ещё два юса.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833872" y="812364"/>
            <a:ext cx="49947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Реформа алфавита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40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44" y="185195"/>
            <a:ext cx="7002010" cy="2974694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«При Петре Великом не одни бояре и боярыни, но и буквы сбросили с себя широкие шубы и нарядились в летние </a:t>
            </a:r>
            <a:r>
              <a:rPr lang="ru-RU" sz="4000" b="1" dirty="0" smtClean="0"/>
              <a:t>одежды»</a:t>
            </a:r>
            <a:br>
              <a:rPr lang="ru-RU" sz="4000" b="1" dirty="0" smtClean="0"/>
            </a:br>
            <a:r>
              <a:rPr lang="ru-RU" dirty="0" smtClean="0"/>
              <a:t>                                   </a:t>
            </a:r>
            <a:r>
              <a:rPr lang="ru-RU" sz="3600" dirty="0" smtClean="0"/>
              <a:t>М.В. Ломоносов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570" y="3009418"/>
            <a:ext cx="6963136" cy="59030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Как думаете почему?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0354" y="474562"/>
            <a:ext cx="4688419" cy="605934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7781" y="3599726"/>
            <a:ext cx="69631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Для реформ Петра I требовались грамотные люди, а, следовательно, их нужно было обучать, а значит, необходимо было увеличить объёмы книгопечатания. Типографские станки, печатающие витиеватый шрифт стоили дороже и печатали медленнее.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7035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" y="23812"/>
            <a:ext cx="12125325" cy="681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8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60575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+mn-lt"/>
              </a:rPr>
              <a:t>Демонстрация видеоролика «Буква Ъ»</a:t>
            </a:r>
            <a:endParaRPr lang="ru-RU" sz="48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532" y="2101880"/>
            <a:ext cx="2325337" cy="37062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64" y="1775609"/>
            <a:ext cx="7985927" cy="445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2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329" y="140593"/>
            <a:ext cx="3883005" cy="1325563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221100"/>
                </a:solidFill>
                <a:latin typeface="Gabriola" panose="04040605051002020D02" pitchFamily="82" charset="0"/>
              </a:rPr>
              <a:t>РУКОПИСЬ</a:t>
            </a:r>
            <a:endParaRPr lang="ru-RU" sz="7200" b="1" dirty="0">
              <a:solidFill>
                <a:srgbClr val="221100"/>
              </a:solidFill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260"/>
          <a:stretch/>
        </p:blipFill>
        <p:spPr>
          <a:xfrm>
            <a:off x="4367155" y="578916"/>
            <a:ext cx="7613125" cy="57524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29" y="1585979"/>
            <a:ext cx="3709385" cy="21915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29" y="4137021"/>
            <a:ext cx="3709385" cy="216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665" y="365125"/>
            <a:ext cx="11667281" cy="132556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221100"/>
                </a:solidFill>
                <a:latin typeface="Gabriola" panose="04040605051002020D02" pitchFamily="82" charset="0"/>
              </a:rPr>
              <a:t>450 лет назад первую книгу напечатал  Иван Федоров</a:t>
            </a:r>
            <a:endParaRPr lang="ru-RU" sz="6600" b="1" dirty="0">
              <a:solidFill>
                <a:srgbClr val="221100"/>
              </a:solidFill>
              <a:latin typeface="Gabriola" panose="04040605051002020D02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629" y="2019922"/>
            <a:ext cx="8305852" cy="467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73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505</Words>
  <Application>Microsoft Office PowerPoint</Application>
  <PresentationFormat>Широкоэкранный</PresentationFormat>
  <Paragraphs>38</Paragraphs>
  <Slides>21</Slides>
  <Notes>3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Gabriola</vt:lpstr>
      <vt:lpstr>Тема Office</vt:lpstr>
      <vt:lpstr>Презентация PowerPoint</vt:lpstr>
      <vt:lpstr>Презентация PowerPoint</vt:lpstr>
      <vt:lpstr>«Азбука от Аз до Ижицы»</vt:lpstr>
      <vt:lpstr>Презентация PowerPoint</vt:lpstr>
      <vt:lpstr>«При Петре Великом не одни бояре и боярыни, но и буквы сбросили с себя широкие шубы и нарядились в летние одежды»                                    М.В. Ломоносов</vt:lpstr>
      <vt:lpstr>Презентация PowerPoint</vt:lpstr>
      <vt:lpstr>Демонстрация видеоролика «Буква Ъ»</vt:lpstr>
      <vt:lpstr>РУКОПИСЬ</vt:lpstr>
      <vt:lpstr>450 лет назад первую книгу напечатал  Иван Федоров</vt:lpstr>
      <vt:lpstr>В чём заключается вклад И. Федорова в развитие страны? Почему его имя навсегда вошло в историю России? </vt:lpstr>
      <vt:lpstr>Иван Фёдоров владел пятью языками</vt:lpstr>
      <vt:lpstr>Презентация PowerPoint</vt:lpstr>
      <vt:lpstr>Иван Фёдоров всю свою жизнь занимался только книгопечатаньем</vt:lpstr>
      <vt:lpstr>Презентация PowerPoint</vt:lpstr>
      <vt:lpstr>Работа над изданием первой русской книги длилась 11 месяцев</vt:lpstr>
      <vt:lpstr>Презентация PowerPoint</vt:lpstr>
      <vt:lpstr>Благодаря Ивану Федорову в русском языке появились пробелы между словами и фразами</vt:lpstr>
      <vt:lpstr>Презентация PowerPoint</vt:lpstr>
      <vt:lpstr>Иван Федоров напечатал свою автобиографию, в которой был размещен его портрет</vt:lpstr>
      <vt:lpstr>Презентация PowerPoint</vt:lpstr>
      <vt:lpstr>Влияние Ивана Федорова на жизни России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19</cp:revision>
  <dcterms:created xsi:type="dcterms:W3CDTF">2024-01-08T09:05:23Z</dcterms:created>
  <dcterms:modified xsi:type="dcterms:W3CDTF">2024-01-08T14:57:35Z</dcterms:modified>
</cp:coreProperties>
</file>