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8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5003A-FFF0-4552-A8BF-4D39C4E54444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CFCE0-CEFB-43DB-9418-243DBB3B1C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Польза робототехники для младших школьников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студентка 4НК группы </a:t>
            </a:r>
          </a:p>
          <a:p>
            <a:r>
              <a:rPr lang="ru-RU" dirty="0" smtClean="0"/>
              <a:t>Кох Ангелина  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На </a:t>
            </a:r>
            <a:r>
              <a:rPr lang="ru-RU" dirty="0"/>
              <a:t>уроках робототехники школьники получают уникальную возможность проверить теорию на практике. И уже с первых уроков понимают, что теория нужна не сама по себе, а для решения практической задачи.</a:t>
            </a:r>
          </a:p>
          <a:p>
            <a:endParaRPr lang="ru-RU" dirty="0"/>
          </a:p>
        </p:txBody>
      </p:sp>
      <p:pic>
        <p:nvPicPr>
          <p:cNvPr id="1026" name="Picture 2" descr="https://prouchebu.com/wp-content/uploads/2017/11/1_detskoe_tehnicheskoe_tvorchestvo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5890" y="3284984"/>
            <a:ext cx="6052220" cy="404826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Согласно ФГОС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Основная </a:t>
            </a:r>
            <a:r>
              <a:rPr lang="ru-RU" dirty="0"/>
              <a:t>цель образовательной робототехники - это воспитание творческой, технически грамотной, гармонично развитой личности, обладающей логическим мышлением, способной анализировать. 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Обучение происходит в четыре этапа: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установление взаимосвязей</a:t>
            </a:r>
          </a:p>
          <a:p>
            <a:r>
              <a:rPr lang="ru-RU" dirty="0" smtClean="0"/>
              <a:t>конструирование</a:t>
            </a:r>
          </a:p>
          <a:p>
            <a:r>
              <a:rPr lang="ru-RU" dirty="0" smtClean="0"/>
              <a:t>рефлексия </a:t>
            </a:r>
          </a:p>
          <a:p>
            <a:r>
              <a:rPr lang="ru-RU" dirty="0" smtClean="0"/>
              <a:t>развитие</a:t>
            </a:r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95536" y="1700808"/>
            <a:ext cx="8208912" cy="41764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</a:t>
            </a:r>
            <a:r>
              <a:rPr lang="ru-RU" i="1" dirty="0" smtClean="0"/>
              <a:t>установлении</a:t>
            </a:r>
            <a:r>
              <a:rPr lang="ru-RU" dirty="0" smtClean="0"/>
              <a:t> взаимосвязей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844824"/>
            <a:ext cx="4258816" cy="43924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учащиеся </a:t>
            </a:r>
            <a:r>
              <a:rPr lang="ru-RU" dirty="0"/>
              <a:t>как бы «накладывают» новые знания на те, которыми они уже обладают, расширяя, таким образом, свои познания.</a:t>
            </a:r>
          </a:p>
        </p:txBody>
      </p:sp>
      <p:pic>
        <p:nvPicPr>
          <p:cNvPr id="7170" name="Picture 2" descr="https://almamater13.ru/800/600/http/jikharka-gym.ru/wp-content/uploads/2021/11/8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92896"/>
            <a:ext cx="4003115" cy="266429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700808"/>
            <a:ext cx="8208912" cy="41764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процессе </a:t>
            </a:r>
            <a:r>
              <a:rPr lang="ru-RU" i="1" dirty="0" smtClean="0"/>
              <a:t>конструирования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772816"/>
            <a:ext cx="3970784" cy="435334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мозг </a:t>
            </a:r>
            <a:r>
              <a:rPr lang="ru-RU" dirty="0"/>
              <a:t>и руки «работают вместе», реализуется принцип практического обучения: сначала обдумывание, а затем создание моделей.</a:t>
            </a:r>
          </a:p>
          <a:p>
            <a:endParaRPr lang="ru-RU" dirty="0"/>
          </a:p>
        </p:txBody>
      </p:sp>
      <p:pic>
        <p:nvPicPr>
          <p:cNvPr id="6146" name="Picture 2" descr="https://robo74.ru/assets/upload/news/2020/dsc-2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4323181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700808"/>
            <a:ext cx="8208912" cy="41764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этапе </a:t>
            </a:r>
            <a:r>
              <a:rPr lang="ru-RU" i="1" dirty="0" smtClean="0"/>
              <a:t>рефлексии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772816"/>
            <a:ext cx="3970784" cy="435334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они </a:t>
            </a:r>
            <a:r>
              <a:rPr lang="ru-RU" dirty="0"/>
              <a:t>исследуют поведение модели, выясняют,   какое влияние на поведение модели оказывает изменение ее конструкции.</a:t>
            </a:r>
          </a:p>
          <a:p>
            <a:endParaRPr lang="ru-RU" dirty="0"/>
          </a:p>
        </p:txBody>
      </p:sp>
      <p:pic>
        <p:nvPicPr>
          <p:cNvPr id="4098" name="Picture 2" descr="https://xn--17-jlcq7bgh2h.xn--p1ai/images/games/games_5/do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4529199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536" y="1700808"/>
            <a:ext cx="8208912" cy="41764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этапе </a:t>
            </a:r>
            <a:r>
              <a:rPr lang="ru-RU" i="1" dirty="0" smtClean="0"/>
              <a:t>развития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2060848"/>
            <a:ext cx="4186808" cy="40653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учащиеся </a:t>
            </a:r>
            <a:r>
              <a:rPr lang="ru-RU" dirty="0"/>
              <a:t>программируют модели с более сложным поведением, чем исходный объект.</a:t>
            </a:r>
          </a:p>
          <a:p>
            <a:endParaRPr lang="ru-RU" dirty="0"/>
          </a:p>
        </p:txBody>
      </p:sp>
      <p:pic>
        <p:nvPicPr>
          <p:cNvPr id="5122" name="Picture 2" descr="https://kaksamrukami.ru/wp-content/uploads/8/1/c/81c1d149e47fdd66ee3c0a6dc9f50dd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20888"/>
            <a:ext cx="4192227" cy="279536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Каковы же возможности образовательной робототехники в начальной школе?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Робототехника </a:t>
            </a:r>
            <a:r>
              <a:rPr lang="ru-RU" dirty="0"/>
              <a:t>- одна из наиболее инновационных областей в сфере детского технического творчества, которая объединяет классические подходы к изучению основ техники и современные направления: информационное моделирование, программирование, информационно-коммуникационные технологии.</a:t>
            </a:r>
          </a:p>
          <a:p>
            <a:endParaRPr lang="ru-RU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Средствами этой дисциплины мы имеем возможность развивать у детей навыки проектной деятельности, умения работать в команде, системное мышление.</a:t>
            </a:r>
          </a:p>
          <a:p>
            <a:endParaRPr lang="ru-RU" dirty="0"/>
          </a:p>
        </p:txBody>
      </p:sp>
      <p:pic>
        <p:nvPicPr>
          <p:cNvPr id="2050" name="Picture 2" descr="http://www.centrhimki.ru/upload/medialibrary/0ea/2-IMG_6032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7164" y="2708920"/>
            <a:ext cx="5829672" cy="3888346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233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Польза робототехники для младших школьников </vt:lpstr>
      <vt:lpstr>Согласно ФГОС </vt:lpstr>
      <vt:lpstr>Обучение происходит в четыре этапа: </vt:lpstr>
      <vt:lpstr>При установлении взаимосвязей </vt:lpstr>
      <vt:lpstr>В процессе конструирования </vt:lpstr>
      <vt:lpstr>На этапе рефлексии </vt:lpstr>
      <vt:lpstr>На этапе развития </vt:lpstr>
      <vt:lpstr>Каковы же возможности образовательной робототехники в начальной школе? 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Польза робототехники для младших школьников </dc:title>
  <dc:creator>Lena</dc:creator>
  <cp:lastModifiedBy>Lena</cp:lastModifiedBy>
  <cp:revision>1</cp:revision>
  <dcterms:created xsi:type="dcterms:W3CDTF">2023-11-07T12:58:38Z</dcterms:created>
  <dcterms:modified xsi:type="dcterms:W3CDTF">2023-11-07T13:20:12Z</dcterms:modified>
</cp:coreProperties>
</file>