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2" r:id="rId5"/>
    <p:sldId id="261" r:id="rId6"/>
    <p:sldId id="260" r:id="rId7"/>
    <p:sldId id="258" r:id="rId8"/>
    <p:sldId id="273" r:id="rId9"/>
    <p:sldId id="274" r:id="rId10"/>
    <p:sldId id="275" r:id="rId11"/>
    <p:sldId id="263" r:id="rId12"/>
    <p:sldId id="269" r:id="rId13"/>
    <p:sldId id="272" r:id="rId14"/>
    <p:sldId id="276" r:id="rId15"/>
    <p:sldId id="271" r:id="rId16"/>
    <p:sldId id="278" r:id="rId17"/>
    <p:sldId id="277" r:id="rId18"/>
    <p:sldId id="266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00" autoAdjust="0"/>
    <p:restoredTop sz="94660"/>
  </p:normalViewPr>
  <p:slideViewPr>
    <p:cSldViewPr>
      <p:cViewPr varScale="1">
        <p:scale>
          <a:sx n="101" d="100"/>
          <a:sy n="101" d="100"/>
        </p:scale>
        <p:origin x="33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2e3d88e9b61d55bbb4e937d525a1bc24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" y="-3272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683569" y="836712"/>
            <a:ext cx="4176464" cy="94179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effectLst/>
                <a:latin typeface="Times New Roman"/>
                <a:ea typeface="Calibri"/>
                <a:cs typeface="Times New Roman"/>
              </a:rPr>
              <a:t>Муниципальное бюджетное дошкольное образовательное учреждение «</a:t>
            </a:r>
            <a:r>
              <a:rPr lang="ru-RU" sz="1200" b="1" dirty="0" err="1">
                <a:effectLst/>
                <a:latin typeface="Times New Roman"/>
                <a:ea typeface="Calibri"/>
                <a:cs typeface="Times New Roman"/>
              </a:rPr>
              <a:t>Тимяшевский</a:t>
            </a:r>
            <a:r>
              <a:rPr lang="ru-RU" sz="1200" b="1" dirty="0">
                <a:effectLst/>
                <a:latin typeface="Times New Roman"/>
                <a:ea typeface="Calibri"/>
                <a:cs typeface="Times New Roman"/>
              </a:rPr>
              <a:t> детский сад – Ласточка»» муниципального образования «</a:t>
            </a:r>
            <a:r>
              <a:rPr lang="ru-RU" sz="1200" b="1" dirty="0" err="1">
                <a:effectLst/>
                <a:latin typeface="Times New Roman"/>
                <a:ea typeface="Calibri"/>
                <a:cs typeface="Times New Roman"/>
              </a:rPr>
              <a:t>Лениногорский</a:t>
            </a:r>
            <a:r>
              <a:rPr lang="ru-RU" sz="1200" b="1" dirty="0">
                <a:effectLst/>
                <a:latin typeface="Times New Roman"/>
                <a:ea typeface="Calibri"/>
                <a:cs typeface="Times New Roman"/>
              </a:rPr>
              <a:t> муниципальный район» Республики Татарстан.                                                                                                                                                                     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Надпись 2"/>
          <p:cNvSpPr txBox="1">
            <a:spLocks noChangeArrowheads="1"/>
          </p:cNvSpPr>
          <p:nvPr/>
        </p:nvSpPr>
        <p:spPr bwMode="auto">
          <a:xfrm>
            <a:off x="1107640" y="2142207"/>
            <a:ext cx="3608376" cy="71237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dirty="0">
                <a:latin typeface="Times New Roman"/>
                <a:ea typeface="Calibri"/>
                <a:cs typeface="Times New Roman"/>
              </a:rPr>
              <a:t> выполнил воспитатель , ответственный за профилактику детского дорожно- транспортного травматизма: Николаева С.Г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8344" y="4581128"/>
            <a:ext cx="28438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>
                <a:solidFill>
                  <a:srgbClr val="FF0000"/>
                </a:solidFill>
                <a:effectLst>
                  <a:outerShdw blurRad="50800" dist="39002" dir="5460000" algn="tl">
                    <a:srgbClr val="000000">
                      <a:alpha val="38000"/>
                    </a:srgbClr>
                  </a:outerShdw>
                </a:effectLst>
              </a:rPr>
              <a:t>«У</a:t>
            </a:r>
            <a:r>
              <a:rPr lang="ru-RU" sz="1600" b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ЧИМ</a:t>
            </a:r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	</a:t>
            </a:r>
          </a:p>
          <a:p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ПРАВИЛА 	ДОРОЖНОГО</a:t>
            </a:r>
          </a:p>
          <a:p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	         ДВИЖЕНИЯ»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3087838"/>
            <a:ext cx="35283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ЛЭПБУК 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 обучению дошкольников навыкам безопасного поведения</a:t>
            </a:r>
          </a:p>
          <a:p>
            <a:pPr algn="ctr"/>
            <a:r>
              <a:rPr lang="ru-RU" sz="1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дорогах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3454" y="3068960"/>
            <a:ext cx="4165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21299999" rev="0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Представляет: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444208" y="6062894"/>
            <a:ext cx="1920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/>
              <a:t>с.Тимяшево</a:t>
            </a:r>
            <a:r>
              <a:rPr lang="ru-RU" dirty="0"/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30573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4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720" y="721727"/>
            <a:ext cx="515431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Затем предлагаем  еще одну игру,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нацеленую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здоровьесбережение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и развитие мелкой моторики рук. Игра  с использованием  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массажёров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Су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. Поочерёдно надеваем  массажные колечки на пальчики, начиная с мизинца.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Цель: Развитие мелкой моторики  рук детей, закрепление  названия видов транспорта и названия самих машин, массаж пальчиков.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Будем кольца надевать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Будем транспорт называть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Машина, вертолёт, 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Трамвай, автобус, самолёт.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Пять пальцев мы в кулак зажали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( Сжать пальцы в кулачок, 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начиная с большого.)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Пять видов транспорта назвали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Рисунок 4" descr="C:\Users\Svetlana\Desktop\фотолэп\IMG-20190619-WA003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1914525" cy="255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Svetlana\Desktop\фотолэп\IMG-20190425-WA002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8833" y="2319918"/>
            <a:ext cx="2029391" cy="34853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51193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181" y="-171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адпись 2"/>
          <p:cNvSpPr txBox="1">
            <a:spLocks noChangeArrowheads="1"/>
          </p:cNvSpPr>
          <p:nvPr/>
        </p:nvSpPr>
        <p:spPr bwMode="auto">
          <a:xfrm>
            <a:off x="4644008" y="599132"/>
            <a:ext cx="3043641" cy="335547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 четвертой странице	 автобус остановился, нужно выходить и перейти  проезжую часть. Снова  ребенку ставится задача  в  проблемной ситуации: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 какой сигнал светофора они смогут перейти? ( На зеленый сигнал светофора )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Д/и «Светофор»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Цели: закреплять  представление детей о назначении светофора, его сигналах.</a:t>
            </a:r>
          </a:p>
        </p:txBody>
      </p:sp>
      <p:pic>
        <p:nvPicPr>
          <p:cNvPr id="7" name="Рисунок 6" descr="C:\Users\Svetlana\AppData\Local\Microsoft\Windows\Temporary Internet Files\Content.Word\IMG-20190424-WA001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19" y="476672"/>
            <a:ext cx="2432099" cy="3827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Svetlana\Desktop\фотолэп\IMG-20190425-WA002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429000"/>
            <a:ext cx="2160240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Svetlana\Desktop\фотолэп\IMG-20190619-WA002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068" y="3497560"/>
            <a:ext cx="2057400" cy="27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4038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адпись 2"/>
          <p:cNvSpPr txBox="1">
            <a:spLocks noChangeArrowheads="1"/>
          </p:cNvSpPr>
          <p:nvPr/>
        </p:nvSpPr>
        <p:spPr bwMode="auto">
          <a:xfrm>
            <a:off x="1988842" y="620688"/>
            <a:ext cx="3514725" cy="3012107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 следующей, пятой по счету, странице ребенок отвечает на вопросы: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Какие знаки помогают соблюдать  Правила дорожного движения?   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      ( Дорожные знаки)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Какие знаки дорожного движения  ребенок  знает.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Помогает собрать знаки из частей: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Д/и «Собери знак из 2-х и 4-х частей»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Цели: Закреплять названия некоторых знаков, развивать логическое мышление</a:t>
            </a: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. 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C:\Users\Svetlana\Desktop\фотолэп\IMG-20190425-WA001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836712"/>
            <a:ext cx="2228850" cy="2971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Svetlana\Desktop\фотолэп\IMG-20190425-WA002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160" y="3501008"/>
            <a:ext cx="2423888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7873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адпись 2"/>
          <p:cNvSpPr txBox="1">
            <a:spLocks noChangeArrowheads="1"/>
          </p:cNvSpPr>
          <p:nvPr/>
        </p:nvSpPr>
        <p:spPr bwMode="auto">
          <a:xfrm>
            <a:off x="1881395" y="692696"/>
            <a:ext cx="3410685" cy="5200650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Задания шестой по </a:t>
            </a:r>
            <a:r>
              <a:rPr lang="ru-RU" sz="1200" b="1" i="1">
                <a:latin typeface="Times New Roman" pitchFamily="18" charset="0"/>
                <a:cs typeface="Times New Roman" pitchFamily="18" charset="0"/>
              </a:rPr>
              <a:t>счету странице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заключаются в следующем: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собрались   ехать на машине. Но они  не могли решить, на   машине какого цвета им поехать?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Нюше понравилась  красная машина. А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Крош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захотел поехать  на синей машине. Для поездки нужно было  подобрать колеса  по цвету и  найти свой гараж, чтобы провести плановую проверку, техосмотр. Какие инструменты  понадобятся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Смешарикам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 для ремонта своих машин? 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Д/и «Лишний инструмент»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Цели: развитие  логического  мышления,   умения анализировать, развитие внимания, закрепить в речи называния инструментов,  расширять  словарный запас за счет обобщающих слов и названий инструментов</a:t>
            </a: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b="1" i="1" dirty="0">
                <a:effectLst/>
                <a:latin typeface="Times New Roman"/>
                <a:ea typeface="Calibri"/>
                <a:cs typeface="Times New Roman"/>
              </a:rPr>
              <a:t> 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 descr="C:\Users\Svetlana\Desktop\фотолэп\IMG-20190425-WA001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764704"/>
            <a:ext cx="2040686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1987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3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адпись 2"/>
          <p:cNvSpPr txBox="1">
            <a:spLocks noChangeArrowheads="1"/>
          </p:cNvSpPr>
          <p:nvPr/>
        </p:nvSpPr>
        <p:spPr bwMode="auto">
          <a:xfrm>
            <a:off x="1881395" y="692696"/>
            <a:ext cx="5210885" cy="864096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Здесь же предлагается дидактическая игра «Гараж»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Цели: Развитие сенсорных эталонов, умения подбирать части машин  по цвету.</a:t>
            </a:r>
          </a:p>
        </p:txBody>
      </p:sp>
      <p:pic>
        <p:nvPicPr>
          <p:cNvPr id="7" name="Рисунок 6" descr="C:\Users\Svetlana\Desktop\фотолэп\IMG-20190619-WA003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133" y="1546520"/>
            <a:ext cx="2288280" cy="3178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Svetlana\Desktop\фотолэп\IMG-20190619-WA003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405" y="1556792"/>
            <a:ext cx="2186186" cy="299362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Svetlana\Desktop\фотолэп\IMG-20190619-WA004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837" y="4524169"/>
            <a:ext cx="1853064" cy="21602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Svetlana\AppData\Local\Microsoft\Windows\Temporary Internet Files\Content.Word\IMG-20190424-WA000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127" y="1568264"/>
            <a:ext cx="1702274" cy="29936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7948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адпись 2"/>
          <p:cNvSpPr txBox="1">
            <a:spLocks noChangeArrowheads="1"/>
          </p:cNvSpPr>
          <p:nvPr/>
        </p:nvSpPr>
        <p:spPr bwMode="auto">
          <a:xfrm>
            <a:off x="1888721" y="606485"/>
            <a:ext cx="428625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 седьмой и восьмой странице   ребят, по замыслу авторов,   пригласил к себе Художник, хозяин мастерской, чтобы  выбрать  раскраски, которые  помогают выучить правила дорожного движения. Он показал  работы, которые  дети старшей группы  выполняли работы своими руками, чтобы помочь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Смешарикам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Рисунок 4" descr="C:\Users\Svetlana\Desktop\фотолэп\IMG-20190619-WA003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00211"/>
            <a:ext cx="2324100" cy="309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Svetlana\AppData\Local\Microsoft\Windows\Temporary Internet Files\Content.Word\IMG-20190619-WA007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828" y="1900211"/>
            <a:ext cx="2847975" cy="2995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3874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Svetlana\AppData\Local\Microsoft\Windows\Temporary Internet Files\Content.Word\IMG_20190424_12390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644" y="765289"/>
            <a:ext cx="1764196" cy="2663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Svetlana\AppData\Local\Microsoft\Windows\Temporary Internet Files\Content.Word\IMG_20190424_12383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7" y="692696"/>
            <a:ext cx="2016224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Svetlana\AppData\Local\Microsoft\Windows\Temporary Internet Files\Content.Word\IMG_20190424_154226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490" y="3573016"/>
            <a:ext cx="2270382" cy="240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Svetlana\AppData\Local\Microsoft\Windows\Temporary Internet Files\Content.Word\IMG_20190424_154306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872" y="3573016"/>
            <a:ext cx="2102588" cy="240279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Надпись 2"/>
          <p:cNvSpPr txBox="1">
            <a:spLocks noChangeArrowheads="1"/>
          </p:cNvSpPr>
          <p:nvPr/>
        </p:nvSpPr>
        <p:spPr bwMode="auto">
          <a:xfrm>
            <a:off x="759024" y="836712"/>
            <a:ext cx="428625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Взаимодействие детей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разных возрастов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оказывает большое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положительное влияние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и на старших и на младших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ребят.</a:t>
            </a:r>
          </a:p>
        </p:txBody>
      </p:sp>
    </p:spTree>
    <p:extLst>
      <p:ext uri="{BB962C8B-B14F-4D97-AF65-F5344CB8AC3E}">
        <p14:creationId xmlns:p14="http://schemas.microsoft.com/office/powerpoint/2010/main" val="3443330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адпись 2"/>
          <p:cNvSpPr txBox="1">
            <a:spLocks noChangeArrowheads="1"/>
          </p:cNvSpPr>
          <p:nvPr/>
        </p:nvSpPr>
        <p:spPr bwMode="auto">
          <a:xfrm>
            <a:off x="2322971" y="764704"/>
            <a:ext cx="2219325" cy="3799502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Следующее задание, которые выполняют дети: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Необходимо выбрать карточки и рассказать, что  такое хорошо, и что  такое плохо.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Карточки «ЧТО ТАКОЕ ХОРОШО И ЧТО ТАКОЕ - ПЛОХО»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endParaRPr lang="ru-RU" sz="1400" dirty="0">
              <a:effectLst/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endParaRPr lang="ru-RU" sz="1400" dirty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endParaRPr lang="ru-RU" sz="1400" dirty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endParaRPr lang="ru-RU" sz="1400" dirty="0"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4" name="Рисунок 3" descr="C:\Users\Svetlana\AppData\Local\Microsoft\Windows\Temporary Internet Files\Content.Word\IMG-20190424-WA000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744144"/>
            <a:ext cx="3295820" cy="230425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4283968" y="3093000"/>
            <a:ext cx="36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Затем предлагается тренинг: «Телефон экстренной помощи»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Цели: научить  детей пользоваться и знать номер экстренной службы 112</a:t>
            </a:r>
            <a:r>
              <a:rPr lang="ru-RU" dirty="0"/>
              <a:t>.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Дети запоминают, по какому номеру нужно позвонить, если нужна помощь врача? Полиции ?  Пожарной охраны Газовой службы, МЧС?</a:t>
            </a:r>
          </a:p>
          <a:p>
            <a:endParaRPr lang="ru-RU" dirty="0"/>
          </a:p>
        </p:txBody>
      </p:sp>
      <p:pic>
        <p:nvPicPr>
          <p:cNvPr id="6" name="Рисунок 5" descr="C:\Users\Svetlana\Desktop\фотолэп\IMG-20190619-WA005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893" y="3093000"/>
            <a:ext cx="1940818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Svetlana\AppData\Local\Microsoft\Windows\Temporary Internet Files\Content.Word\IMG-20190619-WA008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564206"/>
            <a:ext cx="1512168" cy="2262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051746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Svetlana\Desktop\фотолэп\IMG-20190619-WA003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879304"/>
            <a:ext cx="2864485" cy="381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Svetlana\Desktop\фотолэп\IMG-20190619-WA008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1176" y="2803914"/>
            <a:ext cx="2377604" cy="32095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Надпись 2"/>
          <p:cNvSpPr txBox="1">
            <a:spLocks noChangeArrowheads="1"/>
          </p:cNvSpPr>
          <p:nvPr/>
        </p:nvSpPr>
        <p:spPr bwMode="auto">
          <a:xfrm>
            <a:off x="2339753" y="749848"/>
            <a:ext cx="2520280" cy="2454775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Наконец, преодолев все трудности, и довольные своими приключениями  наши путешественники доехали до заключительной страницы- до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телецентра.Детям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 предлагается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макет «Перекресток» или «Лабиринт».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24342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адпись 2"/>
          <p:cNvSpPr txBox="1">
            <a:spLocks noChangeArrowheads="1"/>
          </p:cNvSpPr>
          <p:nvPr/>
        </p:nvSpPr>
        <p:spPr bwMode="auto">
          <a:xfrm>
            <a:off x="2267744" y="332656"/>
            <a:ext cx="2795389" cy="1884747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1100" dirty="0">
              <a:effectLst/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В качестве  вознаграждения  ребенок  вручает 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Смешарикам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световозвращающие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брелоки.  Такие  же брелоки дети старшей группы выполнили своими руками. На досуге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играют  в загадочный «Черный ящик»</a:t>
            </a:r>
          </a:p>
        </p:txBody>
      </p:sp>
      <p:pic>
        <p:nvPicPr>
          <p:cNvPr id="5" name="Рисунок 4" descr="C:\Users\Svetlana\AppData\Local\Microsoft\Windows\Temporary Internet Files\Content.Word\IMG-20190619-WA007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366" y="2217403"/>
            <a:ext cx="2990850" cy="26473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Svetlana\AppData\Local\Microsoft\Windows\Temporary Internet Files\Content.Word\IMG-20190619-WA006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60793"/>
            <a:ext cx="2238323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3550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79712" y="620688"/>
            <a:ext cx="5688632" cy="5262979"/>
          </a:xfrm>
          <a:prstGeom prst="rect">
            <a:avLst/>
          </a:prstGeom>
          <a:gradFill>
            <a:gsLst>
              <a:gs pos="14000">
                <a:schemeClr val="accent5">
                  <a:tint val="50000"/>
                  <a:satMod val="300000"/>
                  <a:alpha val="1000"/>
                </a:schemeClr>
              </a:gs>
              <a:gs pos="58000">
                <a:schemeClr val="accent5">
                  <a:tint val="37000"/>
                  <a:satMod val="300000"/>
                </a:schemeClr>
              </a:gs>
              <a:gs pos="86000">
                <a:schemeClr val="accent5">
                  <a:tint val="15000"/>
                  <a:satMod val="350000"/>
                </a:schemeClr>
              </a:gs>
            </a:gsLst>
          </a:gra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Поскольку одной из главных задач детского сада является сохранение и укрепление физического и психического здоровья дошкольников, обеспечение безопасности детей на дороге остаётся приоритетной проблемой. Свидетельством этого являются целевые программы, принятые как на федеральном, так и на региональном уровне.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14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Ребенок попадает в различные жизненные ситуации, в которых он может просто растеряться. Мы, взрослые, должны сформировать у дошкольников умение адекватно, осознанно действовать в той или иной обстановке, помочь им овладеть элементарными навыками поведения на улице, развивать самостоятельность и ответственность.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endParaRPr lang="ru-RU" sz="14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Важно как можно раньше научить юных граждан правилам поведения на улицах и дороге. Знакомить с азбукой дорожного движения надо еще до школы, тогда ребенок начинает осознавать окружающий мир, способен запомнить то, что говорят и показывают взрослые.</a:t>
            </a:r>
          </a:p>
          <a:p>
            <a:pPr lvl="0" indent="4492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Именно в этом возрасте дети должны получить первые сведения о правилах дорожного </a:t>
            </a:r>
            <a:r>
              <a:rPr lang="ru-RU" sz="1400" b="1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движения.Нашим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коллективом  был создан данный </a:t>
            </a:r>
            <a:r>
              <a:rPr lang="ru-RU" sz="1400" b="1" dirty="0" err="1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лэпбук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чтобы начать эту важную работу с самого раннего детства и как можно интересней и увлекательней для малышей.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-210309"/>
            <a:ext cx="6696744" cy="16619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21299999" rev="0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Актуальность:</a:t>
            </a:r>
          </a:p>
          <a:p>
            <a:pPr algn="ctr"/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481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5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64248" y="628187"/>
            <a:ext cx="58326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>
                <a:latin typeface="Times New Roman" pitchFamily="18" charset="0"/>
                <a:cs typeface="Times New Roman" pitchFamily="18" charset="0"/>
              </a:rPr>
              <a:t>Аннотация:</a:t>
            </a:r>
          </a:p>
          <a:p>
            <a:pPr algn="just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Дидактическое пособие 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изучают правила дорожного движения»  представляет собой фетровый макет формата А4.  Герои известного сериала выбраны не случайно, они любимы всеми детьми  и продолжение их  приключений побуждает детей развивать фантазию и воображение. На страницах  данной  работы  представлены дидактические пособия, которые     можно    видеть, пользоваться и играть. Это   разнообразный дидактический материал:  кармашки и карточки, магниты  и замки , пуговицы и аппликации,  ремень безопасности , отстегивающиеся/ пристегивающиеся элементы на различных способах креплениях, удобных детям; карточки  и  гармошки, разрезные картинки и авторские  стихи, пословицы и поговорки и даже кольца Су-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- все это  находится в заметных и потайных кармашках ,  в них же собрана вся эта разнообразная информация. </a:t>
            </a:r>
          </a:p>
          <a:p>
            <a:r>
              <a:rPr lang="ru-RU" sz="1400" b="1" i="1" u="sng" dirty="0">
                <a:latin typeface="Times New Roman" pitchFamily="18" charset="0"/>
                <a:cs typeface="Times New Roman" pitchFamily="18" charset="0"/>
              </a:rPr>
              <a:t>Пояснительная записка:</a:t>
            </a:r>
          </a:p>
          <a:p>
            <a:pPr algn="just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Дидактическое пособие предназначено для детей  младшего дошкольного возраста, содержание 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возможно пополнять и усложнять.  Дети  в процессе испытывают разнообразные тактильные ощущения, связанные с использованием в игре разнообразных материалов, которые  помогают им  запоминать    необходимую информацию, также в процессе игры  дети младшего возраста учатся анализировать и сортировать. Данное пособие является средством развивающего обучения, предполагает использование современных технологий: технологии организации коллективной творческой деятельности, коммуникативных технологий, игровых технологий.</a:t>
            </a:r>
          </a:p>
        </p:txBody>
      </p:sp>
    </p:spTree>
    <p:extLst>
      <p:ext uri="{BB962C8B-B14F-4D97-AF65-F5344CB8AC3E}">
        <p14:creationId xmlns:p14="http://schemas.microsoft.com/office/powerpoint/2010/main" val="835751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57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83768" y="836712"/>
            <a:ext cx="482453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i="1" u="sng" dirty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Формировать  систему знаний  детей младшего дошкольного возраста о правилах дорожного движения; воспитывать дружеские взаимоотношения; развивать творческие способности детей.</a:t>
            </a:r>
          </a:p>
          <a:p>
            <a:pPr algn="just"/>
            <a:r>
              <a:rPr lang="ru-RU" sz="1400" b="1" i="1" u="sng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-Формировать и закреплять знания детей Правил дорожного движения, правила безопасного поведения на дорогах в игровой форме.</a:t>
            </a:r>
          </a:p>
          <a:p>
            <a:pPr algn="just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-развивать внимание, наблюдательность, координацию движений, мелкую моторику  рук , умение преодолевать препятствия;</a:t>
            </a:r>
          </a:p>
          <a:p>
            <a:pPr algn="just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-воспитывать целеустремленность, настойчивость, чувство коллективизма, дружелюбие, наблюдательность, самостоятельность мышления, стимулировать познавательную активность; воспитывать навыки личной безопасности и чувство самосохранения;</a:t>
            </a:r>
          </a:p>
          <a:p>
            <a:pPr algn="just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способствовать развитию речи детей, пополнению активного и пассивного словаря, развитию коммуникативных навыков.</a:t>
            </a:r>
          </a:p>
        </p:txBody>
      </p:sp>
    </p:spTree>
    <p:extLst>
      <p:ext uri="{BB962C8B-B14F-4D97-AF65-F5344CB8AC3E}">
        <p14:creationId xmlns:p14="http://schemas.microsoft.com/office/powerpoint/2010/main" val="388189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908720"/>
            <a:ext cx="29340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Знаки долго мы учили,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и по «Зебре» проходили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лепбуку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сей вопрос 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изучали  мы всерьез.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Знаем много Правил мы,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В ПДД теперь сильны.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Мы в селе 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Тимяшево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знаем,- 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Только  спрашивай! 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Про знаки, светофоры, самокаты, переходы,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Усвоили и вспомнили и навсегда запомнили!!!</a:t>
            </a:r>
          </a:p>
        </p:txBody>
      </p:sp>
      <p:pic>
        <p:nvPicPr>
          <p:cNvPr id="5" name="Рисунок 4" descr="C:\Users\Svetlana\Desktop\фотолэп\IMG-20190619-WA003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916000"/>
            <a:ext cx="2514600" cy="335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501008"/>
            <a:ext cx="2182832" cy="308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9553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908720"/>
            <a:ext cx="52383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Путешествие по нашему 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лепбуку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мы начинаем с истории, когда  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Смешариков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пригласили в большой город на телевидение снимать новые серии. Ребенку  в процессе  поиска постоянно предстоит решать   задачи: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•	На чем поедут 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•	Назовите  виды транспорта.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•	Отгадайте загадки.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Д/И «Отгадай загадку»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Цели: Учить различать  виды транспорта, называть их, отгадывать  по описанию.</a:t>
            </a:r>
          </a:p>
        </p:txBody>
      </p:sp>
      <p:pic>
        <p:nvPicPr>
          <p:cNvPr id="5" name="Рисунок 4" descr="C:\Users\Svetlana\Desktop\фотолэп\IMG-20190619-WA004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778" y="3184515"/>
            <a:ext cx="1813173" cy="2489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Svetlana\Desktop\фотолэп\IMG-20190425-WA002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375" y="3133753"/>
            <a:ext cx="1992809" cy="26648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355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9752" y="764703"/>
            <a:ext cx="288032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Следующее  приключение  ждет ребят на второй  странице , когда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Крош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 и Нюша  решили ехать  на автобусе. На автобусную остановку нужно идти по тропинке, через лес. Снова необходимо выполнить несколько заданий:</a:t>
            </a:r>
          </a:p>
          <a:p>
            <a:pPr marL="171450" lvl="0" indent="-171450" algn="just">
              <a:buFont typeface="Arial" pitchFamily="34" charset="0"/>
              <a:buChar char="•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Посчитать, сколько елок  попалось  на их пути? </a:t>
            </a:r>
          </a:p>
          <a:p>
            <a:pPr marL="171450" lvl="0" indent="-171450" algn="just">
              <a:buFont typeface="Arial" pitchFamily="34" charset="0"/>
              <a:buChar char="•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Сколько цветов, бабочек и какого они цвета? И др.</a:t>
            </a:r>
          </a:p>
          <a:p>
            <a:pPr algn="just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 дошли до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дороги,им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необходимо   перейти на другую сторону.   Тогда ребенок  должен решить  задачу вместе с любимым вязаным героем: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Как нужно переходить проезжую часть, там,  где нет светофора?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Какой  наземный пешеходный переход  выберут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Как можно  по-другому сказать, на что  это похоже (Зебра, тельняшка, пешеходный переход) и др.</a:t>
            </a:r>
          </a:p>
        </p:txBody>
      </p:sp>
      <p:pic>
        <p:nvPicPr>
          <p:cNvPr id="7" name="Рисунок 6" descr="C:\Users\Svetlana\AppData\Local\Microsoft\Windows\Temporary Internet Files\Content.Word\IMG-20190424-WA001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80727"/>
            <a:ext cx="2016223" cy="3157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Svetlana\Desktop\фотолэп\IMG-20190619-WA003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591" y="5129736"/>
            <a:ext cx="1440160" cy="1697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4394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9" y="-6617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87098" y="692696"/>
            <a:ext cx="239695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На третьей  странице  к героям подъехал автобус. Нюша и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Крош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вошли и сели. </a:t>
            </a:r>
          </a:p>
          <a:p>
            <a:pPr lvl="0"/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Дети должны  подумать, что должны сделать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Смешарики</a:t>
            </a:r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,  прежде чем автобус тронется?( Пристегнуть ремень безопасности)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 ИГРА -  Тренажер «Ремень безопасности»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Цель: Продолжать  учить  детей пользоваться ремнем  безопасности, развивать стремление правильно себя вести в общественном транспорте, воспитывать культуру поведения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543" y="628829"/>
            <a:ext cx="1807597" cy="3404509"/>
          </a:xfrm>
          <a:prstGeom prst="rect">
            <a:avLst/>
          </a:prstGeom>
          <a:noFill/>
        </p:spPr>
      </p:pic>
      <p:pic>
        <p:nvPicPr>
          <p:cNvPr id="5" name="Рисунок 4" descr="C:\Users\Svetlana\Desktop\фотолэп\IMG-20190425-WA002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202" y="4042342"/>
            <a:ext cx="1992822" cy="2716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Svetlana\Desktop\фотолэп\IMG-20190619-WA007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544" y="3267248"/>
            <a:ext cx="1743447" cy="2739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Svetlana\Desktop\фотолэп\IMG-20190619-WA0033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203" y="628829"/>
            <a:ext cx="1913756" cy="2599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0637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e2edfd4d0b778854f72dd992087de43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80" y="-308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692696"/>
            <a:ext cx="554461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Дорога длинная и друзья решили поиграть в пальчиковую игру «Машины».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Цель : Развитие мелкой моторики  рук детей, закрепление  названия видов транспорта и названия самих машин. 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Дети выполняют игровые действия  с помощью  маленькой прищепки, поочередно прижимая ее к своим пальчикам. Начинают игру с мизинца.</a:t>
            </a:r>
          </a:p>
          <a:p>
            <a:r>
              <a:rPr lang="ru-RU" dirty="0"/>
              <a:t> </a:t>
            </a:r>
          </a:p>
        </p:txBody>
      </p:sp>
      <p:pic>
        <p:nvPicPr>
          <p:cNvPr id="6" name="Рисунок 5" descr="C:\Users\Svetlana\AppData\Local\Microsoft\Windows\Temporary Internet Files\Content.Word\IMG-20190619-WA006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059" y="1745356"/>
            <a:ext cx="2128902" cy="2979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45356"/>
            <a:ext cx="2288847" cy="3051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86407" y="480284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Все машины по порядку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Подъезжают на заправку: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Бензовоз, мусоровоз,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С молоком молоковоз,</a:t>
            </a: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С хлебом свежим  </a:t>
            </a:r>
            <a:r>
              <a:rPr lang="ru-RU" sz="1200" b="1" i="1" dirty="0" err="1">
                <a:latin typeface="Times New Roman" pitchFamily="18" charset="0"/>
                <a:cs typeface="Times New Roman" pitchFamily="18" charset="0"/>
              </a:rPr>
              <a:t>хлебовоз</a:t>
            </a:r>
            <a:endParaRPr lang="ru-RU" sz="12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i="1" dirty="0">
                <a:latin typeface="Times New Roman" pitchFamily="18" charset="0"/>
                <a:cs typeface="Times New Roman" pitchFamily="18" charset="0"/>
              </a:rPr>
              <a:t>И тяжелый лесовоз.</a:t>
            </a:r>
          </a:p>
        </p:txBody>
      </p:sp>
    </p:spTree>
    <p:extLst>
      <p:ext uri="{BB962C8B-B14F-4D97-AF65-F5344CB8AC3E}">
        <p14:creationId xmlns:p14="http://schemas.microsoft.com/office/powerpoint/2010/main" val="1770109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</TotalTime>
  <Words>1477</Words>
  <Application>Microsoft Office PowerPoint</Application>
  <PresentationFormat>Экран (4:3)</PresentationFormat>
  <Paragraphs>115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Svetlana</dc:creator>
  <cp:lastModifiedBy>Светлана Николаева</cp:lastModifiedBy>
  <cp:revision>22</cp:revision>
  <dcterms:created xsi:type="dcterms:W3CDTF">2019-06-19T15:33:41Z</dcterms:created>
  <dcterms:modified xsi:type="dcterms:W3CDTF">2024-01-08T15:07:09Z</dcterms:modified>
</cp:coreProperties>
</file>