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5" autoAdjust="0"/>
    <p:restoredTop sz="94660"/>
  </p:normalViewPr>
  <p:slideViewPr>
    <p:cSldViewPr>
      <p:cViewPr varScale="1">
        <p:scale>
          <a:sx n="111" d="100"/>
          <a:sy n="111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464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73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8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365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931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23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318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484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02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566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711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DACD1-FF24-40D0-BF8A-FE8E9DC05286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B2FFF-C86E-42F5-A496-976DE55498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41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33450"/>
            <a:ext cx="7272807" cy="499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856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272807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89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3128963"/>
            <a:ext cx="6302375" cy="60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589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980729"/>
            <a:ext cx="6679579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258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1340768"/>
            <a:ext cx="667957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52736"/>
            <a:ext cx="720080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836712"/>
            <a:ext cx="6679579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336550"/>
            <a:ext cx="6912768" cy="618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5" y="906463"/>
            <a:ext cx="7200800" cy="504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0813" y="1412776"/>
            <a:ext cx="6679579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МОЙ\Downloads\Спорт ДОУ (12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344815" cy="4241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38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МОЙ</cp:lastModifiedBy>
  <cp:revision>6</cp:revision>
  <dcterms:created xsi:type="dcterms:W3CDTF">2024-01-08T14:44:40Z</dcterms:created>
  <dcterms:modified xsi:type="dcterms:W3CDTF">2024-01-08T15:07:44Z</dcterms:modified>
</cp:coreProperties>
</file>