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47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00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981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103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589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42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290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858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57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77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526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C8153-29D7-4621-9C66-A166048EF7BB}" type="datetimeFigureOut">
              <a:rPr lang="ru-RU" smtClean="0"/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B5029-5AE8-47C3-92D7-99F26FAC8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26232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Алгоритм разучивания песни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«Осень в городе моем»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682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1. знакомство с песней</a:t>
            </a:r>
            <a:br>
              <a:rPr lang="ru-RU" dirty="0" smtClean="0"/>
            </a:br>
            <a:r>
              <a:rPr lang="ru-RU" dirty="0" smtClean="0"/>
              <a:t>2.дидактическая игра «расскажи о песне»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E:\DCIM\128CDPFQ\S12800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475252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DCIM\128CDPFQ\S12800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203" y="3973743"/>
            <a:ext cx="3799415" cy="253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72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</a:t>
            </a:r>
            <a:r>
              <a:rPr lang="ru-RU" dirty="0" err="1" smtClean="0"/>
              <a:t>лэп</a:t>
            </a:r>
            <a:r>
              <a:rPr lang="ru-RU" dirty="0" smtClean="0"/>
              <a:t> бука в индивидуальной, подгрупповой работе над песенным материалом</a:t>
            </a:r>
            <a:endParaRPr lang="ru-RU" dirty="0"/>
          </a:p>
        </p:txBody>
      </p:sp>
      <p:pic>
        <p:nvPicPr>
          <p:cNvPr id="1026" name="Picture 2" descr="J:\Новая папка\WP_20161110_12_27_47_P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697" y="2204865"/>
            <a:ext cx="2223169" cy="46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J:\Новая папка\WP_20161110_12_31_31_Pr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04864"/>
            <a:ext cx="2555776" cy="46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J:\Новая папка\WP_20161110_12_29_56_Pr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169" y="2204865"/>
            <a:ext cx="2204815" cy="46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J:\Новая папка\WP_20161110_12_28_09_Pr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5"/>
            <a:ext cx="2223169" cy="4653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95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7338" y="115888"/>
            <a:ext cx="8856662" cy="2790825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Пение музыкальными фразами, работа над мелодичностью , плавностью, чистотой интонирования, певческим дыханием</a:t>
            </a:r>
            <a:endParaRPr lang="ru-RU" sz="3600" dirty="0"/>
          </a:p>
        </p:txBody>
      </p:sp>
      <p:pic>
        <p:nvPicPr>
          <p:cNvPr id="2050" name="Picture 2" descr="E:\DCIM\128CDPFQ\S1280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20888"/>
            <a:ext cx="626469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80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Пение хором, подгруппами, по одному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556792"/>
            <a:ext cx="3123237" cy="2080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E:\DCIM\128CDPFQ\S1280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204865"/>
            <a:ext cx="518457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578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7651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</a:t>
            </a:r>
            <a:r>
              <a:rPr lang="ru-RU" dirty="0"/>
              <a:t>а</a:t>
            </a:r>
            <a:r>
              <a:rPr lang="ru-RU" dirty="0" smtClean="0"/>
              <a:t>трибутов, танцевальных движений во время исполнения песни </a:t>
            </a:r>
            <a:endParaRPr lang="ru-RU" dirty="0"/>
          </a:p>
        </p:txBody>
      </p:sp>
      <p:pic>
        <p:nvPicPr>
          <p:cNvPr id="4098" name="Picture 2" descr="E:\DCIM\128CDPFQ\S128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3996444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DCIM\128CDPFQ\S12800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209" y="3140968"/>
            <a:ext cx="4644517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5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58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Алгоритм разучивания песни</vt:lpstr>
      <vt:lpstr> 1. знакомство с песней 2.дидактическая игра «расскажи о песне»</vt:lpstr>
      <vt:lpstr>Использование лэп бука в индивидуальной, подгрупповой работе над песенным материалом</vt:lpstr>
      <vt:lpstr>Пение музыкальными фразами, работа над мелодичностью , плавностью, чистотой интонирования, певческим дыханием</vt:lpstr>
      <vt:lpstr>Пение хором, подгруппами, по одному</vt:lpstr>
      <vt:lpstr>Использование атрибутов, танцевальных движений во время исполнения песни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разучивания песни</dc:title>
  <dc:creator>ups2202</dc:creator>
  <cp:lastModifiedBy>Хапсаева</cp:lastModifiedBy>
  <cp:revision>10</cp:revision>
  <dcterms:created xsi:type="dcterms:W3CDTF">2016-11-13T13:44:07Z</dcterms:created>
  <dcterms:modified xsi:type="dcterms:W3CDTF">2016-11-14T18:08:18Z</dcterms:modified>
</cp:coreProperties>
</file>