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73" r:id="rId4"/>
    <p:sldId id="259" r:id="rId5"/>
    <p:sldId id="276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69" r:id="rId16"/>
    <p:sldId id="28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98" autoAdjust="0"/>
  </p:normalViewPr>
  <p:slideViewPr>
    <p:cSldViewPr>
      <p:cViewPr varScale="1">
        <p:scale>
          <a:sx n="76" d="100"/>
          <a:sy n="76" d="100"/>
        </p:scale>
        <p:origin x="123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93376-0A88-4EB9-BA55-0463AF9E6D6F}" type="datetimeFigureOut">
              <a:rPr lang="ru-RU" smtClean="0"/>
              <a:pPr/>
              <a:t>08.01.2024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38B50-2A25-4913-936C-2A15E750352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538B50-2A25-4913-936C-2A15E750352F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E:\&#1075;&#1088;&#1072;&#1084;&#1086;&#1090;&#1099;%20&#1076;&#1077;&#1090;&#1080;%2014-15%20&#1091;&#1095;.&#1075;\&#1055;&#1088;&#1077;&#1079;.&#1091;&#1095;.%20&#1075;&#1086;&#1076;&#1072;%20&#1041;&#1072;&#1088;&#1089;&#1082;&#1086;&#1074;&#1072;\&#1055;&#1056;&#1045;&#1047;&#1045;&#1053;&#1058;&#1040;&#1062;&#1048;&#1071;%20&#1041;&#1040;&#1056;&#1057;&#1050;&#1054;&#1042;&#1040;\&#1055;&#1059;&#1058;&#1048;&#1053;.wmv" TargetMode="External"/><Relationship Id="rId1" Type="http://schemas.microsoft.com/office/2007/relationships/media" Target="file:///E:\&#1075;&#1088;&#1072;&#1084;&#1086;&#1090;&#1099;%20&#1076;&#1077;&#1090;&#1080;%2014-15%20&#1091;&#1095;.&#1075;\&#1055;&#1088;&#1077;&#1079;.&#1091;&#1095;.%20&#1075;&#1086;&#1076;&#1072;%20&#1041;&#1072;&#1088;&#1089;&#1082;&#1086;&#1074;&#1072;\&#1055;&#1056;&#1045;&#1047;&#1045;&#1053;&#1058;&#1040;&#1062;&#1048;&#1071;%20&#1041;&#1040;&#1056;&#1057;&#1050;&#1054;&#1042;&#1040;\&#1055;&#1059;&#1058;&#1048;&#1053;.wmv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69173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 норм ГТО – к олимпийским медалям!</a:t>
            </a:r>
            <a:endParaRPr lang="ru-RU" sz="80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03848" y="4509120"/>
            <a:ext cx="54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</a:rPr>
              <a:t>Автор </a:t>
            </a:r>
            <a:r>
              <a:rPr lang="ru-RU" b="1" dirty="0" smtClean="0">
                <a:solidFill>
                  <a:srgbClr val="002060"/>
                </a:solidFill>
              </a:rPr>
              <a:t>работ</a:t>
            </a:r>
            <a:r>
              <a:rPr lang="ru-RU" b="1" dirty="0" smtClean="0">
                <a:solidFill>
                  <a:srgbClr val="002060"/>
                </a:solidFill>
              </a:rPr>
              <a:t>ы: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Барскова</a:t>
            </a:r>
            <a:r>
              <a:rPr lang="ru-RU" dirty="0" smtClean="0">
                <a:solidFill>
                  <a:srgbClr val="002060"/>
                </a:solidFill>
              </a:rPr>
              <a:t> Светлана Вениаминовна, 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учитель физической культуры 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МБОУ </a:t>
            </a:r>
            <a:r>
              <a:rPr lang="ru-RU" dirty="0" err="1" smtClean="0">
                <a:solidFill>
                  <a:srgbClr val="002060"/>
                </a:solidFill>
              </a:rPr>
              <a:t>Дальнеконстантиновская</a:t>
            </a:r>
            <a:r>
              <a:rPr lang="ru-RU" dirty="0" smtClean="0">
                <a:solidFill>
                  <a:srgbClr val="002060"/>
                </a:solidFill>
              </a:rPr>
              <a:t> СШ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332656"/>
            <a:ext cx="4330824" cy="410445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 годы перестройки комплекс ГТО был предан забвению, что существенно   отразилось на физической подготовке граждан и, в первую очередь, молодежи.</a:t>
            </a:r>
          </a:p>
          <a:p>
            <a:pPr algn="ctr"/>
            <a:endParaRPr lang="ru-RU" dirty="0"/>
          </a:p>
        </p:txBody>
      </p:sp>
      <p:pic>
        <p:nvPicPr>
          <p:cNvPr id="21506" name="Picture 2" descr="Как уберечь ребенка от болезни Детские болезни на interfax.by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3" y="260648"/>
            <a:ext cx="1876921" cy="2304256"/>
          </a:xfrm>
          <a:prstGeom prst="rect">
            <a:avLst/>
          </a:prstGeom>
          <a:noFill/>
        </p:spPr>
      </p:pic>
      <p:pic>
        <p:nvPicPr>
          <p:cNvPr id="21508" name="Picture 4" descr="http://tatarile.org/news/sites/tatarile.org.news/files/styles/large-photo/public/news/2733/main/slabaya_fizpodgotovk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67744" y="260648"/>
            <a:ext cx="2381250" cy="2381250"/>
          </a:xfrm>
          <a:prstGeom prst="rect">
            <a:avLst/>
          </a:prstGeom>
          <a:noFill/>
        </p:spPr>
      </p:pic>
      <p:pic>
        <p:nvPicPr>
          <p:cNvPr id="21510" name="Picture 6" descr="http://static.newsland.com/news_images/380/big_3807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780928"/>
            <a:ext cx="3100344" cy="2232248"/>
          </a:xfrm>
          <a:prstGeom prst="rect">
            <a:avLst/>
          </a:prstGeom>
          <a:noFill/>
        </p:spPr>
      </p:pic>
      <p:pic>
        <p:nvPicPr>
          <p:cNvPr id="21512" name="Picture 8" descr="http://infosekret.ru/wp-content/uploads/2013/02/Skoro-poyavitsya-detskiy-Internet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79712" y="4293096"/>
            <a:ext cx="3048000" cy="2286001"/>
          </a:xfrm>
          <a:prstGeom prst="rect">
            <a:avLst/>
          </a:prstGeom>
          <a:noFill/>
        </p:spPr>
      </p:pic>
      <p:pic>
        <p:nvPicPr>
          <p:cNvPr id="21514" name="Picture 10" descr="http://dom-sovetik.ru/image/televizor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436096" y="4200905"/>
            <a:ext cx="2736304" cy="24626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что сегодня?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6792"/>
            <a:ext cx="3888432" cy="4425355"/>
          </a:xfrm>
        </p:spPr>
        <p:txBody>
          <a:bodyPr>
            <a:normAutofit fontScale="77500" lnSpcReduction="20000"/>
          </a:bodyPr>
          <a:lstStyle/>
          <a:p>
            <a:r>
              <a:rPr lang="ru-RU" u="sng" dirty="0" smtClean="0">
                <a:solidFill>
                  <a:srgbClr val="002060"/>
                </a:solidFill>
              </a:rPr>
              <a:t>По Указу Президента РФ с 1 сентября 2014 года </a:t>
            </a:r>
            <a:r>
              <a:rPr lang="ru-RU" dirty="0" smtClean="0">
                <a:solidFill>
                  <a:srgbClr val="002060"/>
                </a:solidFill>
              </a:rPr>
              <a:t>в нашей стране вводится Всероссийский физкультурно-спортивный комплекс «Готов к труду и обороне» (ГТО) для решения проблемы продвижения ценностей здорового образа жизни и укрепления здоровья детей.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4578" name="Picture 2" descr="http://img-fotki.yandex.ru/get/9739/161689537.124/0_12b40a_748a308d_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984" y="1484785"/>
            <a:ext cx="2645043" cy="158702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355976" y="443711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В.В.Путин  предложил воссоздать систему ГТО в новом формате с современными нормативами.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" name="ПУТИН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071934" y="1428736"/>
            <a:ext cx="4714908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404664"/>
            <a:ext cx="5626968" cy="86409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Горжусь тобой, Отечество!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1700808"/>
            <a:ext cx="5266928" cy="44253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>
                <a:solidFill>
                  <a:srgbClr val="002060"/>
                </a:solidFill>
              </a:rPr>
              <a:t>  Обновленная расшифровка ГТО звучит как: «Горжусь тобой, Отечество!» </a:t>
            </a:r>
          </a:p>
        </p:txBody>
      </p:sp>
      <p:pic>
        <p:nvPicPr>
          <p:cNvPr id="26626" name="Picture 2" descr="http://dzer.ru/uploads/2014_gto3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8640"/>
            <a:ext cx="2808312" cy="2246650"/>
          </a:xfrm>
          <a:prstGeom prst="rect">
            <a:avLst/>
          </a:prstGeom>
          <a:noFill/>
        </p:spPr>
      </p:pic>
      <p:pic>
        <p:nvPicPr>
          <p:cNvPr id="26628" name="Picture 4" descr="http://cs7009.vk.me/c540106/v540106518/1d915/uTCdJPmWuj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636912"/>
            <a:ext cx="3192380" cy="2420888"/>
          </a:xfrm>
          <a:prstGeom prst="rect">
            <a:avLst/>
          </a:prstGeom>
          <a:noFill/>
        </p:spPr>
      </p:pic>
      <p:pic>
        <p:nvPicPr>
          <p:cNvPr id="26630" name="Picture 6" descr="http://cs620525.vk.me/v620525260/146d9/Wkn4ypI9ihk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5157192"/>
            <a:ext cx="2286000" cy="1304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Ступени ГТО с 2014 года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4329114" cy="5429287"/>
          </a:xfrm>
        </p:spPr>
        <p:txBody>
          <a:bodyPr>
            <a:normAutofit fontScale="40000" lnSpcReduction="20000"/>
          </a:bodyPr>
          <a:lstStyle/>
          <a:p>
            <a:r>
              <a:rPr lang="ru-RU" sz="4000" b="1" dirty="0" smtClean="0"/>
              <a:t>I СТУПЕНЬ	мальчики и девочки 1 - 2 классов, 6 - 8 лет</a:t>
            </a:r>
          </a:p>
          <a:p>
            <a:r>
              <a:rPr lang="ru-RU" sz="4000" b="1" dirty="0" smtClean="0"/>
              <a:t>II СТУПЕНЬ	мальчики и девочки 3 - 4 классов, 9 - 10 лет</a:t>
            </a:r>
          </a:p>
          <a:p>
            <a:r>
              <a:rPr lang="ru-RU" sz="4000" b="1" dirty="0" smtClean="0"/>
              <a:t>III СТУПЕНЬ 	мальчики и девочки 5 - 6 классов, 11 - 12 лет</a:t>
            </a:r>
          </a:p>
          <a:p>
            <a:r>
              <a:rPr lang="ru-RU" sz="4000" b="1" dirty="0" smtClean="0"/>
              <a:t>IV СТУПЕНЬ 	юноши и девушки 7 - 9 классов, 13 - 15 лет</a:t>
            </a:r>
          </a:p>
          <a:p>
            <a:r>
              <a:rPr lang="ru-RU" sz="4000" b="1" dirty="0" smtClean="0"/>
              <a:t>V СТУПЕНЬ 	юноши и девушки 10 - 11 классов, среднее профессиональное образование, 16 - 17 лет</a:t>
            </a:r>
          </a:p>
          <a:p>
            <a:r>
              <a:rPr lang="ru-RU" sz="4000" b="1" dirty="0" smtClean="0"/>
              <a:t>VI СТУПЕНЬ 	мужчины и женщины 18 - 29 лет</a:t>
            </a:r>
          </a:p>
          <a:p>
            <a:r>
              <a:rPr lang="ru-RU" sz="4000" b="1" dirty="0" smtClean="0"/>
              <a:t>VII СТУПЕНЬ 	мужчины и женщины 30 - 39 лет</a:t>
            </a:r>
          </a:p>
          <a:p>
            <a:r>
              <a:rPr lang="ru-RU" sz="4000" b="1" dirty="0" smtClean="0"/>
              <a:t>VIII СТУПЕНЬ 	мужчины и женщины 40 - 49 лет</a:t>
            </a:r>
          </a:p>
          <a:p>
            <a:r>
              <a:rPr lang="ru-RU" sz="4000" b="1" dirty="0" smtClean="0"/>
              <a:t>IX СТУПЕНЬ 	мужчины и женщины, 50 - 59 лет</a:t>
            </a:r>
          </a:p>
          <a:p>
            <a:r>
              <a:rPr lang="ru-RU" sz="4000" b="1" dirty="0" smtClean="0"/>
              <a:t>X СТУПЕНЬ 	мужчины и женщины, 60-69 лет</a:t>
            </a:r>
          </a:p>
          <a:p>
            <a:r>
              <a:rPr lang="ru-RU" sz="4000" b="1" dirty="0" smtClean="0"/>
              <a:t>XI СТУПЕНЬ 	мужчины и женщины, 70 лет и старше</a:t>
            </a:r>
            <a:endParaRPr lang="ru-RU" sz="4000" b="1" dirty="0"/>
          </a:p>
        </p:txBody>
      </p:sp>
      <p:pic>
        <p:nvPicPr>
          <p:cNvPr id="7" name="Picture 4" descr="http://cs7009.vk.me/c540106/v540106518/1d915/uTCdJPmWuj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628" y="1285860"/>
            <a:ext cx="3571900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35896" y="332656"/>
            <a:ext cx="5122912" cy="612068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Выполнившие нормативы комплекса будут отмечены золотыми, серебряными или бронзовыми знаками отличия, а также получат массовые спортивные разряды и звания. 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Обладание такими знаками отличия даст бонусы при поступлении в высшие учебные заведения.</a:t>
            </a:r>
          </a:p>
          <a:p>
            <a:endParaRPr lang="ru-RU" dirty="0"/>
          </a:p>
        </p:txBody>
      </p:sp>
      <p:pic>
        <p:nvPicPr>
          <p:cNvPr id="5" name="Рисунок 4" descr="C:\Users\Светлана\Desktop\zolotoy-znachok-gto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357166"/>
            <a:ext cx="2286016" cy="1928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Светлана\Desktop\serebryanyy-znachok-gto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5" y="2214555"/>
            <a:ext cx="2286016" cy="2071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Светлана\Desktop\bronzovyy-znachok-gto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4286256"/>
            <a:ext cx="2286016" cy="20907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800" y="404664"/>
            <a:ext cx="6120680" cy="583264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Сдать ГТО совсем непросто,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Ты ловким, сильным должен быть,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Чтоб нормативы победить,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Значок в итоге получить.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Пройдя же все ступени вверх -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Ты будешь верить в свой успех.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И олимпийцем можешь стать,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Медали точно получать.</a:t>
            </a:r>
          </a:p>
          <a:p>
            <a:endParaRPr lang="ru-RU" dirty="0"/>
          </a:p>
        </p:txBody>
      </p:sp>
      <p:pic>
        <p:nvPicPr>
          <p:cNvPr id="28674" name="Picture 2" descr="http://donnews.ru/static/images/2014/03/31/1_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404664"/>
            <a:ext cx="2376264" cy="1490116"/>
          </a:xfrm>
          <a:prstGeom prst="rect">
            <a:avLst/>
          </a:prstGeom>
          <a:noFill/>
        </p:spPr>
      </p:pic>
      <p:pic>
        <p:nvPicPr>
          <p:cNvPr id="28676" name="Picture 4" descr="http://gov.cap.ru/UserFiles/news/201407/30/Original/img_029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060848"/>
            <a:ext cx="2483768" cy="2052669"/>
          </a:xfrm>
          <a:prstGeom prst="rect">
            <a:avLst/>
          </a:prstGeom>
          <a:noFill/>
        </p:spPr>
      </p:pic>
      <p:pic>
        <p:nvPicPr>
          <p:cNvPr id="28678" name="Picture 6" descr="http://www.edu.cap.ru/Home/4361/11/foto/2014/p10505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4221088"/>
            <a:ext cx="2520280" cy="18902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Вперёд, к победам!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http://64parallel.ru/wp-content/themes/parallel/timthumb.php?src=/wp-content/uploads/2014/07/%D0%B3%D1%82%D0%BE-2-618x463.jpg&amp;h=330&amp;w=660&amp;a=c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428736"/>
            <a:ext cx="8643998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ГТО?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652120" y="1556792"/>
            <a:ext cx="3240360" cy="4569371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Общероссийское движение «Готов к труду и обороне» -  программа физкультурной подготовки, которая  существовала в нашей стране с 1931 года по 1991 год.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8" name="Picture 6" descr="Советские плакаты &quot; Just one MI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268760"/>
            <a:ext cx="3085386" cy="4248472"/>
          </a:xfrm>
          <a:prstGeom prst="rect">
            <a:avLst/>
          </a:prstGeom>
          <a:noFill/>
        </p:spPr>
      </p:pic>
      <p:pic>
        <p:nvPicPr>
          <p:cNvPr id="3080" name="Picture 8" descr="Позитивная реклама из СССР - интересное на capa.m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47864" y="1988840"/>
            <a:ext cx="2664296" cy="4521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ГТО?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1412776"/>
            <a:ext cx="4690864" cy="5328592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 Сдавать нужно было такие виды упражнений, как </a:t>
            </a:r>
            <a:r>
              <a:rPr lang="ru-RU" b="1" dirty="0" smtClean="0">
                <a:solidFill>
                  <a:srgbClr val="002060"/>
                </a:solidFill>
              </a:rPr>
              <a:t>бег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прыжки</a:t>
            </a:r>
            <a:r>
              <a:rPr lang="ru-RU" dirty="0" smtClean="0">
                <a:solidFill>
                  <a:srgbClr val="002060"/>
                </a:solidFill>
              </a:rPr>
              <a:t> в длину и в высоту, </a:t>
            </a:r>
            <a:r>
              <a:rPr lang="ru-RU" b="1" dirty="0" smtClean="0">
                <a:solidFill>
                  <a:srgbClr val="002060"/>
                </a:solidFill>
              </a:rPr>
              <a:t>плавание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метание мяча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лыжные гонки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подтягивание</a:t>
            </a:r>
            <a:r>
              <a:rPr lang="ru-RU" dirty="0" smtClean="0">
                <a:solidFill>
                  <a:srgbClr val="002060"/>
                </a:solidFill>
              </a:rPr>
              <a:t> на перекладине, </a:t>
            </a:r>
            <a:r>
              <a:rPr lang="ru-RU" b="1" dirty="0" smtClean="0">
                <a:solidFill>
                  <a:srgbClr val="002060"/>
                </a:solidFill>
              </a:rPr>
              <a:t>стрельба,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велокросс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b="1" dirty="0" smtClean="0">
                <a:solidFill>
                  <a:srgbClr val="002060"/>
                </a:solidFill>
              </a:rPr>
              <a:t>туристский поход 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://www.kabinet-auktion.com/files/images/gallery/24582_2_CompressedImage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412776"/>
            <a:ext cx="3456384" cy="4864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214290"/>
            <a:ext cx="4608512" cy="429483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Простота и общедоступность физических упражнений и видов спорта, включенных в нормативы ГТО, их очевидная польза для укрепления здоровья сделали его популярным среди населения. </a:t>
            </a:r>
          </a:p>
          <a:p>
            <a:endParaRPr lang="ru-RU" dirty="0"/>
          </a:p>
        </p:txBody>
      </p:sp>
      <p:pic>
        <p:nvPicPr>
          <p:cNvPr id="1026" name="Picture 2" descr="http://icdn.lenta.ru/images/2014/04/03/15/20140403152411312/pic_031e79d79bf4770aed403f98dd8b56d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0"/>
            <a:ext cx="4000500" cy="2667000"/>
          </a:xfrm>
          <a:prstGeom prst="rect">
            <a:avLst/>
          </a:prstGeom>
          <a:noFill/>
        </p:spPr>
      </p:pic>
      <p:pic>
        <p:nvPicPr>
          <p:cNvPr id="1028" name="Picture 4" descr="http://www.aspspb.ru/wp-content/uploads/2013/12/IMG_68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2708920"/>
            <a:ext cx="2712557" cy="3977681"/>
          </a:xfrm>
          <a:prstGeom prst="rect">
            <a:avLst/>
          </a:prstGeom>
          <a:noFill/>
        </p:spPr>
      </p:pic>
      <p:pic>
        <p:nvPicPr>
          <p:cNvPr id="1030" name="Picture 6" descr="http://xn--80aizdehccdj1m.xn--p1ai/images/phocagallery/plakaty/thumbs/phoca_thumb_l_plakat_07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32040" y="4077072"/>
            <a:ext cx="4019600" cy="26127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463884" cy="10001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Внимание! Вопрос!</a:t>
            </a:r>
            <a:endParaRPr lang="ru-RU" sz="7200" dirty="0"/>
          </a:p>
        </p:txBody>
      </p:sp>
      <p:pic>
        <p:nvPicPr>
          <p:cNvPr id="1028" name="Picture 4" descr="http://www.aspspb.ru/wp-content/uploads/2013/12/IMG_682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2708920"/>
            <a:ext cx="2712557" cy="3977681"/>
          </a:xfrm>
          <a:prstGeom prst="rect">
            <a:avLst/>
          </a:prstGeom>
          <a:noFill/>
        </p:spPr>
      </p:pic>
      <p:pic>
        <p:nvPicPr>
          <p:cNvPr id="1030" name="Picture 6" descr="http://xn--80aizdehccdj1m.xn--p1ai/images/phocagallery/plakaty/thumbs/phoca_thumb_l_plakat_07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4077072"/>
            <a:ext cx="4019600" cy="261274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9" y="1500174"/>
            <a:ext cx="835824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Чем подтверждалась сдача нормативов ГТО</a:t>
            </a:r>
            <a:r>
              <a:rPr lang="en-US" sz="4400" b="1" dirty="0" smtClean="0"/>
              <a:t>?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764704"/>
            <a:ext cx="4618856" cy="5361459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Сдача нормативов подтверждалась специальными </a:t>
            </a:r>
            <a:r>
              <a:rPr lang="ru-RU" b="1" dirty="0" smtClean="0">
                <a:solidFill>
                  <a:srgbClr val="002060"/>
                </a:solidFill>
              </a:rPr>
              <a:t>серебряными и золотыми значками ГТО.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Те, кто сдавал нормативы в течение нескольких лет, получали значок </a:t>
            </a:r>
            <a:r>
              <a:rPr lang="ru-RU" b="1" dirty="0" smtClean="0">
                <a:solidFill>
                  <a:srgbClr val="002060"/>
                </a:solidFill>
              </a:rPr>
              <a:t>«Почётный значок ГТО».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7410" name="Picture 2" descr="ЗНАК ОТЛИЧНИК ГТО СССР (ЛОТ 117) - аукцион монет Полтин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0"/>
            <a:ext cx="2857500" cy="2857500"/>
          </a:xfrm>
          <a:prstGeom prst="rect">
            <a:avLst/>
          </a:prstGeom>
          <a:noFill/>
        </p:spPr>
      </p:pic>
      <p:pic>
        <p:nvPicPr>
          <p:cNvPr id="17412" name="Picture 4" descr="Fast-Box Мега-маркет - Комплект из 3 значков &quot;Готов к труду и обороне&quot;. Металл, эмаль. СССР, вторая половина ХХ век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996951"/>
            <a:ext cx="3672408" cy="1708097"/>
          </a:xfrm>
          <a:prstGeom prst="rect">
            <a:avLst/>
          </a:prstGeom>
          <a:noFill/>
        </p:spPr>
      </p:pic>
      <p:pic>
        <p:nvPicPr>
          <p:cNvPr id="17414" name="Picture 6" descr="11. ДОСААФ - ГрОб - ГТО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5536" y="4797152"/>
            <a:ext cx="1584176" cy="1584176"/>
          </a:xfrm>
          <a:prstGeom prst="rect">
            <a:avLst/>
          </a:prstGeom>
          <a:noFill/>
        </p:spPr>
      </p:pic>
      <p:pic>
        <p:nvPicPr>
          <p:cNvPr id="17416" name="Picture 8" descr="Ностальгия УОЛ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95736" y="4797152"/>
            <a:ext cx="1584176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7809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3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«От значка ГТО – к олимпийской медали!» </a:t>
            </a:r>
            <a:endParaRPr lang="ru-RU" sz="53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556793"/>
            <a:ext cx="4330824" cy="2448271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Так звучал лозунг, вдохновлявший миллионы советских граждан на ежедневные занятия физкультурой, спортом, утренней гимнастикой.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8434" name="Picture 2" descr="Нормы ГТО вернут в школу - NewsFiber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556792"/>
            <a:ext cx="4104456" cy="24444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4077073"/>
            <a:ext cx="453650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Получение и дальнейшее ношение значка ГТО было почетным, обеспечивало дорогу в большой    спорт.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</a:rPr>
              <a:t> В былые времена его наличие говорило о том, что перед вами человек, который старается быть гармонично развитой личностью. </a:t>
            </a:r>
          </a:p>
          <a:p>
            <a:pPr algn="ctr"/>
            <a:endParaRPr lang="ru-RU" sz="2800" dirty="0" smtClean="0">
              <a:solidFill>
                <a:srgbClr val="002060"/>
              </a:solidFill>
            </a:endParaRPr>
          </a:p>
        </p:txBody>
      </p:sp>
      <p:pic>
        <p:nvPicPr>
          <p:cNvPr id="18436" name="Picture 4" descr="http://tn.new.fishki.net/26/upload/post/201404/08/1258906/b551e859759999ecf1fa9c196fee842f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5976" y="3861048"/>
            <a:ext cx="4644008" cy="27864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ПЛАКАТ ВРЕМЁН СССР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http://rarita.ru/upload/iblock/b5c/big_pic_0708063535_28_kan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412776"/>
            <a:ext cx="8460432" cy="4847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861048"/>
            <a:ext cx="8712968" cy="252028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rgbClr val="002060"/>
                </a:solidFill>
              </a:rPr>
              <a:t>К началу 1976 года свыше 220 миллионов человек имели значки </a:t>
            </a:r>
            <a:r>
              <a:rPr lang="ru-RU" sz="5400" b="1" dirty="0" smtClean="0">
                <a:solidFill>
                  <a:srgbClr val="002060"/>
                </a:solidFill>
              </a:rPr>
              <a:t>ГТО.</a:t>
            </a:r>
            <a:r>
              <a:rPr lang="ru-RU" sz="5400" dirty="0" smtClean="0">
                <a:solidFill>
                  <a:srgbClr val="002060"/>
                </a:solidFill>
              </a:rPr>
              <a:t> </a:t>
            </a:r>
          </a:p>
          <a:p>
            <a:pPr algn="ctr"/>
            <a:endParaRPr lang="ru-RU" b="1" dirty="0"/>
          </a:p>
        </p:txBody>
      </p:sp>
      <p:pic>
        <p:nvPicPr>
          <p:cNvPr id="20482" name="Picture 2" descr="СПОРТИВНАЯ ГИМНАСТИКА - Комитет по делам молодежи, физической культуре и спорту администрации Ульяновс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8640"/>
            <a:ext cx="2311004" cy="2073424"/>
          </a:xfrm>
          <a:prstGeom prst="rect">
            <a:avLst/>
          </a:prstGeom>
          <a:noFill/>
        </p:spPr>
      </p:pic>
      <p:pic>
        <p:nvPicPr>
          <p:cNvPr id="20484" name="Picture 4" descr="http://www.n-i-r.su/files/images/2010-11/2012_-_12/________________00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188640"/>
            <a:ext cx="5112568" cy="3483851"/>
          </a:xfrm>
          <a:prstGeom prst="rect">
            <a:avLst/>
          </a:prstGeom>
          <a:noFill/>
        </p:spPr>
      </p:pic>
      <p:pic>
        <p:nvPicPr>
          <p:cNvPr id="20486" name="Picture 6" descr="&quot;Пять колец под кремлевскими звездами&quot; К 30-летию ХХII Олимпийских игр в Москве. Выставки. Архивы России.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80312" y="332656"/>
            <a:ext cx="1584176" cy="2217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418</Words>
  <Application>Microsoft Office PowerPoint</Application>
  <PresentationFormat>Экран (4:3)</PresentationFormat>
  <Paragraphs>51</Paragraphs>
  <Slides>16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От норм ГТО – к олимпийским медалям!</vt:lpstr>
      <vt:lpstr>Что такое ГТО?</vt:lpstr>
      <vt:lpstr>Что такое ГТО?</vt:lpstr>
      <vt:lpstr>Презентация PowerPoint</vt:lpstr>
      <vt:lpstr>Презентация PowerPoint</vt:lpstr>
      <vt:lpstr>Презентация PowerPoint</vt:lpstr>
      <vt:lpstr> «От значка ГТО – к олимпийской медали!» </vt:lpstr>
      <vt:lpstr>ПЛАКАТ ВРЕМЁН СССР</vt:lpstr>
      <vt:lpstr>Презентация PowerPoint</vt:lpstr>
      <vt:lpstr>Презентация PowerPoint</vt:lpstr>
      <vt:lpstr>А что сегодня?</vt:lpstr>
      <vt:lpstr>Горжусь тобой, Отечество!</vt:lpstr>
      <vt:lpstr>          Ступени ГТО с 2014 года         </vt:lpstr>
      <vt:lpstr>Презентация PowerPoint</vt:lpstr>
      <vt:lpstr>Презентация PowerPoint</vt:lpstr>
      <vt:lpstr>Вперёд, к победам!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норм ГТО – к олимпийским медалям!</dc:title>
  <cp:lastModifiedBy>ADMIN</cp:lastModifiedBy>
  <cp:revision>58</cp:revision>
  <dcterms:modified xsi:type="dcterms:W3CDTF">2024-01-08T15:23:52Z</dcterms:modified>
</cp:coreProperties>
</file>