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50" d="100"/>
          <a:sy n="50" d="100"/>
        </p:scale>
        <p:origin x="1476" y="47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C0C445-399D-49D1-BFC5-862A6D8CFB2D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EE5954-4F90-425F-A59F-5A94E6A256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00565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C0C445-399D-49D1-BFC5-862A6D8CFB2D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EE5954-4F90-425F-A59F-5A94E6A256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10182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C0C445-399D-49D1-BFC5-862A6D8CFB2D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EE5954-4F90-425F-A59F-5A94E6A256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38175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C0C445-399D-49D1-BFC5-862A6D8CFB2D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EE5954-4F90-425F-A59F-5A94E6A256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60545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C0C445-399D-49D1-BFC5-862A6D8CFB2D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EE5954-4F90-425F-A59F-5A94E6A256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42174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C0C445-399D-49D1-BFC5-862A6D8CFB2D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EE5954-4F90-425F-A59F-5A94E6A256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42908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C0C445-399D-49D1-BFC5-862A6D8CFB2D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EE5954-4F90-425F-A59F-5A94E6A256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92083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C0C445-399D-49D1-BFC5-862A6D8CFB2D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EE5954-4F90-425F-A59F-5A94E6A256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82302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C0C445-399D-49D1-BFC5-862A6D8CFB2D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EE5954-4F90-425F-A59F-5A94E6A256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547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C0C445-399D-49D1-BFC5-862A6D8CFB2D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EE5954-4F90-425F-A59F-5A94E6A256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56911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C0C445-399D-49D1-BFC5-862A6D8CFB2D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EE5954-4F90-425F-A59F-5A94E6A256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36685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C0C445-399D-49D1-BFC5-862A6D8CFB2D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EE5954-4F90-425F-A59F-5A94E6A256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92313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mykaleidoscope.ru/x/uploads/posts/2023-04/1682357390_mykaleidoscope-ru-p-dom-prostoi-dizain-krasivo-60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495644"/>
              </a:clrFrom>
              <a:clrTo>
                <a:srgbClr val="495644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7778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8215745" y="207818"/>
            <a:ext cx="37407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My home. Location.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3096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-54764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 sz="5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Types of houses</a:t>
            </a:r>
            <a:endParaRPr lang="ru-RU" sz="5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2" name="Picture 4" descr="https://pro-dachnikov.com/uploads/posts/2021-10/1633489369_10-p-mnogokvartirnii-zhiloi-dom-foto-1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379" y="2298713"/>
            <a:ext cx="4607371" cy="2593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Заголовок 3"/>
          <p:cNvSpPr txBox="1">
            <a:spLocks/>
          </p:cNvSpPr>
          <p:nvPr/>
        </p:nvSpPr>
        <p:spPr>
          <a:xfrm>
            <a:off x="0" y="1393825"/>
            <a:ext cx="4857750" cy="11731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Block of flats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Заголовок 3"/>
          <p:cNvSpPr txBox="1">
            <a:spLocks/>
          </p:cNvSpPr>
          <p:nvPr/>
        </p:nvSpPr>
        <p:spPr>
          <a:xfrm>
            <a:off x="5886450" y="1253330"/>
            <a:ext cx="5734050" cy="11731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Houses/semi-detached houses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4" name="Picture 6" descr="https://irinagromova.ru/img/fasadi-malenkih-domov-foto-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8129" y="2426493"/>
            <a:ext cx="4270197" cy="28503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s://sun9-62.userapi.com/wk2kU9eu0lU46AzvIWVuyMIED16fjI0yX87hVg/kwl9LHyXTC4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6450" y="3969165"/>
            <a:ext cx="6137275" cy="28888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85696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1755776"/>
            <a:ext cx="2380706" cy="1025525"/>
          </a:xfrm>
        </p:spPr>
        <p:txBody>
          <a:bodyPr/>
          <a:lstStyle/>
          <a:p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On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-на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 descr="https://vplate.ru/images/article/orig/2019/04/kak-otuchit-kota-lazit-po-stolam-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444" y="2781301"/>
            <a:ext cx="5260832" cy="35099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7867650" y="5265738"/>
            <a:ext cx="3086100" cy="10255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Under -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под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6" name="Picture 4" descr="https://media.baamboozle.com/uploads/images/56134/1622687148_409816_url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4514" y="1123950"/>
            <a:ext cx="4983268" cy="37773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56108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932709" cy="840220"/>
          </a:xfrm>
        </p:spPr>
        <p:txBody>
          <a:bodyPr/>
          <a:lstStyle/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 -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 descr="https://img2.joyreactor.cc/pics/post/full/%D0%BA%D0%BE%D1%82%D1%8D-%D0%BA%D0%BE%D1%80%D0%BE%D0%B1%D0%BA%D0%B0-%D0%B1%D0%BE%D1%81%D1%81-%D0%BA%D0%BE%D1%82-%D0%B2-%D0%BA%D0%BE%D1%80%D0%BE%D0%B1%D0%BA%D0%B5-6005261.jpe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165962"/>
            <a:ext cx="4073236" cy="54671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6" name="Picture 10" descr="https://thumbs.dreamstime.com/b/%D1%81%D1%87%D0%B0%D1%81%D1%82%D0%BB%D0%B8%D0%B2%D0%B0%D1%8F-%D1%81%D0%BE%D0%B1%D0%B0%D0%BA%D0%B0-%D0%B8-%D0%BA%D0%BE%D1%88%D0%BA%D0%B0-%D0%BD%D0%B0%D0%B4-%D0%BF%D1%83%D1%81%D1%82%D0%BE%D0%B9-%D0%BA%D0%BE%D1%80%D0%BE%D0%B1%D0%BA%D0%BE%D0%B9-%D0%B4%D0%BE%D1%81%D1%82%D0%B0%D0%B2%D0%BA%D0%B8-10582091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1436" y="-387073"/>
            <a:ext cx="7058891" cy="50471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Заголовок 1"/>
          <p:cNvSpPr txBox="1">
            <a:spLocks/>
          </p:cNvSpPr>
          <p:nvPr/>
        </p:nvSpPr>
        <p:spPr>
          <a:xfrm>
            <a:off x="6864927" y="4660035"/>
            <a:ext cx="3955473" cy="84022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ehind -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2255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4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5146" y="642217"/>
            <a:ext cx="4703618" cy="826366"/>
          </a:xfrm>
        </p:spPr>
        <p:txBody>
          <a:bodyPr/>
          <a:lstStyle/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 front of –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перед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2" name="Picture 2" descr="https://s1.1zoom.ru/big3/274/381808-svetik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745604" cy="4351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520993" y="4646180"/>
            <a:ext cx="4703618" cy="82636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Next to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рядом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4" name="Picture 4" descr="https://sun9-55.userapi.com/impg/YezpG5iaJmucV6qfY6Tf3DQpDZaJpr2X4gqRjA/UPBehO8F-9o.jpg?size=568x498&amp;quality=96&amp;sign=8480dddb6a5fd131a9746caf15182111&amp;type=album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5429" y="1636857"/>
            <a:ext cx="5410200" cy="4743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719751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s://konspekta.net/megalektsiiru/baza1/670817527366.files/image00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0"/>
            <a:ext cx="9810750" cy="6872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63760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</TotalTime>
  <Words>34</Words>
  <Application>Microsoft Office PowerPoint</Application>
  <PresentationFormat>Широкоэкранный</PresentationFormat>
  <Paragraphs>10</Paragraphs>
  <Slides>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1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Types of houses</vt:lpstr>
      <vt:lpstr>On -на</vt:lpstr>
      <vt:lpstr>In - в</vt:lpstr>
      <vt:lpstr>In front of – перед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 Windows</dc:creator>
  <cp:lastModifiedBy>Пользователь Windows</cp:lastModifiedBy>
  <cp:revision>5</cp:revision>
  <dcterms:created xsi:type="dcterms:W3CDTF">2024-01-08T13:35:10Z</dcterms:created>
  <dcterms:modified xsi:type="dcterms:W3CDTF">2024-01-08T15:18:26Z</dcterms:modified>
</cp:coreProperties>
</file>