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>
        <p:scale>
          <a:sx n="61" d="100"/>
          <a:sy n="61" d="100"/>
        </p:scale>
        <p:origin x="-116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D783B6-9876-4A7D-981F-DC87F1A303D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BA4DA1-B57E-4433-893F-116FBD6303D4}">
      <dgm:prSet phldrT="[Текст]" custT="1"/>
      <dgm:spPr/>
      <dgm:t>
        <a:bodyPr/>
        <a:lstStyle/>
        <a:p>
          <a:r>
            <a:rPr lang="ru-RU" sz="2800" b="1" i="1" dirty="0" smtClean="0">
              <a:latin typeface="Times New Roman" pitchFamily="18" charset="0"/>
              <a:cs typeface="Times New Roman" pitchFamily="18" charset="0"/>
            </a:rPr>
            <a:t>Детский сад,  организующий коррекционно-развивающее сопровождение</a:t>
          </a:r>
          <a:endParaRPr lang="ru-RU" sz="2800" b="1" i="1" dirty="0">
            <a:latin typeface="Times New Roman" pitchFamily="18" charset="0"/>
            <a:cs typeface="Times New Roman" pitchFamily="18" charset="0"/>
          </a:endParaRPr>
        </a:p>
      </dgm:t>
    </dgm:pt>
    <dgm:pt modelId="{A905518C-C8F6-492C-B6DE-8B08C1F4FEE7}" type="parTrans" cxnId="{B1A19A38-5F25-45E8-AB22-710F2BAA59F6}">
      <dgm:prSet/>
      <dgm:spPr/>
      <dgm:t>
        <a:bodyPr/>
        <a:lstStyle/>
        <a:p>
          <a:endParaRPr lang="ru-RU"/>
        </a:p>
      </dgm:t>
    </dgm:pt>
    <dgm:pt modelId="{FDB31E97-3E6C-4B6B-A99C-6016169988B4}" type="sibTrans" cxnId="{B1A19A38-5F25-45E8-AB22-710F2BAA59F6}">
      <dgm:prSet/>
      <dgm:spPr/>
      <dgm:t>
        <a:bodyPr/>
        <a:lstStyle/>
        <a:p>
          <a:endParaRPr lang="ru-RU"/>
        </a:p>
      </dgm:t>
    </dgm:pt>
    <dgm:pt modelId="{BA0724D3-2AC6-4231-920F-35699A5E9C33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дает ребёнку возможность общаться с окружающими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D4EBDF66-98D4-48BB-85B8-452052D168EE}" type="parTrans" cxnId="{E37BD7AF-5A10-4EFC-A2A2-A19B9E0C90D3}">
      <dgm:prSet/>
      <dgm:spPr/>
      <dgm:t>
        <a:bodyPr/>
        <a:lstStyle/>
        <a:p>
          <a:endParaRPr lang="ru-RU"/>
        </a:p>
      </dgm:t>
    </dgm:pt>
    <dgm:pt modelId="{C987D4D2-FFCE-42D7-9F4F-768ADF6A413E}" type="sibTrans" cxnId="{E37BD7AF-5A10-4EFC-A2A2-A19B9E0C90D3}">
      <dgm:prSet/>
      <dgm:spPr/>
      <dgm:t>
        <a:bodyPr/>
        <a:lstStyle/>
        <a:p>
          <a:endParaRPr lang="ru-RU"/>
        </a:p>
      </dgm:t>
    </dgm:pt>
    <dgm:pt modelId="{85A366AF-9B05-43E4-83C7-90E8EE86F69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играть, учиться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B7FF4F8-1630-496D-B985-CFD525B52801}" type="parTrans" cxnId="{5D254EB5-D451-476D-A2EA-4BE4419C5351}">
      <dgm:prSet/>
      <dgm:spPr/>
      <dgm:t>
        <a:bodyPr/>
        <a:lstStyle/>
        <a:p>
          <a:endParaRPr lang="ru-RU"/>
        </a:p>
      </dgm:t>
    </dgm:pt>
    <dgm:pt modelId="{5DB33202-4FC3-40A6-AB41-ED433D25F314}" type="sibTrans" cxnId="{5D254EB5-D451-476D-A2EA-4BE4419C5351}">
      <dgm:prSet/>
      <dgm:spPr/>
      <dgm:t>
        <a:bodyPr/>
        <a:lstStyle/>
        <a:p>
          <a:endParaRPr lang="ru-RU"/>
        </a:p>
      </dgm:t>
    </dgm:pt>
    <dgm:pt modelId="{DCBBD5E8-6EF7-4FD9-92C8-90E7EE83D5B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достигать успеха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52EC76C-FCC6-4ED2-834C-1B8A1EA4FE21}" type="parTrans" cxnId="{5A42D0C3-F1C1-4AF8-A753-1A85DF351EE4}">
      <dgm:prSet/>
      <dgm:spPr/>
      <dgm:t>
        <a:bodyPr/>
        <a:lstStyle/>
        <a:p>
          <a:endParaRPr lang="ru-RU"/>
        </a:p>
      </dgm:t>
    </dgm:pt>
    <dgm:pt modelId="{D66F6DA8-15F1-4B4B-947E-ED8F20F8AC24}" type="sibTrans" cxnId="{5A42D0C3-F1C1-4AF8-A753-1A85DF351EE4}">
      <dgm:prSet/>
      <dgm:spPr/>
      <dgm:t>
        <a:bodyPr/>
        <a:lstStyle/>
        <a:p>
          <a:endParaRPr lang="ru-RU"/>
        </a:p>
      </dgm:t>
    </dgm:pt>
    <dgm:pt modelId="{EEC0621A-610A-4C28-8585-57C73C3ADC8E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на практике познать правила, принятые в обществе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80123AF-96E6-4E54-A6D7-149E4F4EFF35}" type="parTrans" cxnId="{B372EDBA-6B89-4450-9AEC-35629963143C}">
      <dgm:prSet/>
      <dgm:spPr/>
      <dgm:t>
        <a:bodyPr/>
        <a:lstStyle/>
        <a:p>
          <a:endParaRPr lang="ru-RU"/>
        </a:p>
      </dgm:t>
    </dgm:pt>
    <dgm:pt modelId="{F2FF405C-D535-4F8A-81D2-089FCF212107}" type="sibTrans" cxnId="{B372EDBA-6B89-4450-9AEC-35629963143C}">
      <dgm:prSet/>
      <dgm:spPr/>
      <dgm:t>
        <a:bodyPr/>
        <a:lstStyle/>
        <a:p>
          <a:endParaRPr lang="ru-RU"/>
        </a:p>
      </dgm:t>
    </dgm:pt>
    <dgm:pt modelId="{28A587FB-5FC4-4F38-A6DC-49F05F370849}" type="pres">
      <dgm:prSet presAssocID="{88D783B6-9876-4A7D-981F-DC87F1A303D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FC11191-0F17-4BDE-B728-A5478B1C3996}" type="pres">
      <dgm:prSet presAssocID="{A8BA4DA1-B57E-4433-893F-116FBD6303D4}" presName="hierRoot1" presStyleCnt="0"/>
      <dgm:spPr/>
    </dgm:pt>
    <dgm:pt modelId="{F62217BD-AF83-4903-89D7-6B4154CB11BD}" type="pres">
      <dgm:prSet presAssocID="{A8BA4DA1-B57E-4433-893F-116FBD6303D4}" presName="composite" presStyleCnt="0"/>
      <dgm:spPr/>
    </dgm:pt>
    <dgm:pt modelId="{813100F1-B367-4AF0-899E-1082CCE4768C}" type="pres">
      <dgm:prSet presAssocID="{A8BA4DA1-B57E-4433-893F-116FBD6303D4}" presName="background" presStyleLbl="node0" presStyleIdx="0" presStyleCnt="1"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E8B898B3-C24A-4DEC-A6E7-966258B06AC5}" type="pres">
      <dgm:prSet presAssocID="{A8BA4DA1-B57E-4433-893F-116FBD6303D4}" presName="text" presStyleLbl="fgAcc0" presStyleIdx="0" presStyleCnt="1" custScaleX="253303" custLinFactNeighborX="2238" custLinFactNeighborY="17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3C16BD-6D48-4FD7-8CB1-E3CD56B6C0E5}" type="pres">
      <dgm:prSet presAssocID="{A8BA4DA1-B57E-4433-893F-116FBD6303D4}" presName="hierChild2" presStyleCnt="0"/>
      <dgm:spPr/>
    </dgm:pt>
    <dgm:pt modelId="{E0B810CD-AB1F-4DE6-AA3B-6EA3EBAFB52A}" type="pres">
      <dgm:prSet presAssocID="{D4EBDF66-98D4-48BB-85B8-452052D168EE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79C5036-80A6-4A7F-A3A2-77DFCA94073E}" type="pres">
      <dgm:prSet presAssocID="{BA0724D3-2AC6-4231-920F-35699A5E9C33}" presName="hierRoot2" presStyleCnt="0"/>
      <dgm:spPr/>
    </dgm:pt>
    <dgm:pt modelId="{CBD4FB20-B70A-490D-B7DB-C6E1E098D410}" type="pres">
      <dgm:prSet presAssocID="{BA0724D3-2AC6-4231-920F-35699A5E9C33}" presName="composite2" presStyleCnt="0"/>
      <dgm:spPr/>
    </dgm:pt>
    <dgm:pt modelId="{6F71F870-57C2-4EF4-916B-4FC6E8A47570}" type="pres">
      <dgm:prSet presAssocID="{BA0724D3-2AC6-4231-920F-35699A5E9C33}" presName="background2" presStyleLbl="node2" presStyleIdx="0" presStyleCnt="2"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5C351021-A1FA-4CDE-9432-4D2A60991925}" type="pres">
      <dgm:prSet presAssocID="{BA0724D3-2AC6-4231-920F-35699A5E9C33}" presName="text2" presStyleLbl="fgAcc2" presStyleIdx="0" presStyleCnt="2" custScaleX="163002" custScaleY="133246" custLinFactNeighborX="1637" custLinFactNeighborY="9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6637F8-8CAA-41F1-BC90-6B5078E1B908}" type="pres">
      <dgm:prSet presAssocID="{BA0724D3-2AC6-4231-920F-35699A5E9C33}" presName="hierChild3" presStyleCnt="0"/>
      <dgm:spPr/>
    </dgm:pt>
    <dgm:pt modelId="{7784F265-34CC-4BD5-9511-44A8310CE7AF}" type="pres">
      <dgm:prSet presAssocID="{2B7FF4F8-1630-496D-B985-CFD525B52801}" presName="Name17" presStyleLbl="parChTrans1D3" presStyleIdx="0" presStyleCnt="2"/>
      <dgm:spPr/>
      <dgm:t>
        <a:bodyPr/>
        <a:lstStyle/>
        <a:p>
          <a:endParaRPr lang="ru-RU"/>
        </a:p>
      </dgm:t>
    </dgm:pt>
    <dgm:pt modelId="{3AD9047F-1307-4CED-8305-0F954C70AD4B}" type="pres">
      <dgm:prSet presAssocID="{85A366AF-9B05-43E4-83C7-90E8EE86F691}" presName="hierRoot3" presStyleCnt="0"/>
      <dgm:spPr/>
    </dgm:pt>
    <dgm:pt modelId="{DBB79B6C-83AB-4E2D-BB7E-AB0A2217B346}" type="pres">
      <dgm:prSet presAssocID="{85A366AF-9B05-43E4-83C7-90E8EE86F691}" presName="composite3" presStyleCnt="0"/>
      <dgm:spPr/>
    </dgm:pt>
    <dgm:pt modelId="{507B92E3-E2B0-4067-9326-B217521F548F}" type="pres">
      <dgm:prSet presAssocID="{85A366AF-9B05-43E4-83C7-90E8EE86F691}" presName="background3" presStyleLbl="node3" presStyleIdx="0" presStyleCnt="2"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1F164331-4904-40B8-A0BE-0EB86F3A0FE9}" type="pres">
      <dgm:prSet presAssocID="{85A366AF-9B05-43E4-83C7-90E8EE86F691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972B7E-C768-4266-99A5-EA29986620A9}" type="pres">
      <dgm:prSet presAssocID="{85A366AF-9B05-43E4-83C7-90E8EE86F691}" presName="hierChild4" presStyleCnt="0"/>
      <dgm:spPr/>
    </dgm:pt>
    <dgm:pt modelId="{3AD493B4-3B33-4972-9362-60ACCE445291}" type="pres">
      <dgm:prSet presAssocID="{C52EC76C-FCC6-4ED2-834C-1B8A1EA4FE21}" presName="Name17" presStyleLbl="parChTrans1D3" presStyleIdx="1" presStyleCnt="2"/>
      <dgm:spPr/>
      <dgm:t>
        <a:bodyPr/>
        <a:lstStyle/>
        <a:p>
          <a:endParaRPr lang="ru-RU"/>
        </a:p>
      </dgm:t>
    </dgm:pt>
    <dgm:pt modelId="{DC792FFE-B266-4372-B848-BC5B82F6DAC9}" type="pres">
      <dgm:prSet presAssocID="{DCBBD5E8-6EF7-4FD9-92C8-90E7EE83D5B9}" presName="hierRoot3" presStyleCnt="0"/>
      <dgm:spPr/>
    </dgm:pt>
    <dgm:pt modelId="{9D718338-DC42-431D-BAF1-DA5BA08B70F8}" type="pres">
      <dgm:prSet presAssocID="{DCBBD5E8-6EF7-4FD9-92C8-90E7EE83D5B9}" presName="composite3" presStyleCnt="0"/>
      <dgm:spPr/>
    </dgm:pt>
    <dgm:pt modelId="{5C8577D4-2B1D-4675-8FBF-1CF95EA2B513}" type="pres">
      <dgm:prSet presAssocID="{DCBBD5E8-6EF7-4FD9-92C8-90E7EE83D5B9}" presName="background3" presStyleLbl="node3" presStyleIdx="1" presStyleCnt="2"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EA29785E-D7E9-47A9-A344-60AA14AE8C50}" type="pres">
      <dgm:prSet presAssocID="{DCBBD5E8-6EF7-4FD9-92C8-90E7EE83D5B9}" presName="text3" presStyleLbl="fgAcc3" presStyleIdx="1" presStyleCnt="2" custLinFactNeighborX="-1216" custLinFactNeighborY="-26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19D0446-4E71-40D3-9FE4-5672EA1D21A2}" type="pres">
      <dgm:prSet presAssocID="{DCBBD5E8-6EF7-4FD9-92C8-90E7EE83D5B9}" presName="hierChild4" presStyleCnt="0"/>
      <dgm:spPr/>
    </dgm:pt>
    <dgm:pt modelId="{1775CC0B-3AFB-4D1F-9E73-FD6CDA2CA061}" type="pres">
      <dgm:prSet presAssocID="{580123AF-96E6-4E54-A6D7-149E4F4EFF35}" presName="Name10" presStyleLbl="parChTrans1D2" presStyleIdx="1" presStyleCnt="2"/>
      <dgm:spPr/>
      <dgm:t>
        <a:bodyPr/>
        <a:lstStyle/>
        <a:p>
          <a:endParaRPr lang="ru-RU"/>
        </a:p>
      </dgm:t>
    </dgm:pt>
    <dgm:pt modelId="{0ABF31EB-946E-4596-A47B-693A125749EC}" type="pres">
      <dgm:prSet presAssocID="{EEC0621A-610A-4C28-8585-57C73C3ADC8E}" presName="hierRoot2" presStyleCnt="0"/>
      <dgm:spPr/>
    </dgm:pt>
    <dgm:pt modelId="{793F6912-64A4-410A-926D-70BE37349F87}" type="pres">
      <dgm:prSet presAssocID="{EEC0621A-610A-4C28-8585-57C73C3ADC8E}" presName="composite2" presStyleCnt="0"/>
      <dgm:spPr/>
    </dgm:pt>
    <dgm:pt modelId="{09DED5BA-DA11-46F0-9C03-EB3C5FCB107B}" type="pres">
      <dgm:prSet presAssocID="{EEC0621A-610A-4C28-8585-57C73C3ADC8E}" presName="background2" presStyleLbl="node2" presStyleIdx="1" presStyleCnt="2"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4D5C911C-0C38-40CD-9376-83DE9AC2F4B2}" type="pres">
      <dgm:prSet presAssocID="{EEC0621A-610A-4C28-8585-57C73C3ADC8E}" presName="text2" presStyleLbl="fgAcc2" presStyleIdx="1" presStyleCnt="2" custScaleX="1461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01C9B16-BB81-40FE-8DCA-9066E13FD79A}" type="pres">
      <dgm:prSet presAssocID="{EEC0621A-610A-4C28-8585-57C73C3ADC8E}" presName="hierChild3" presStyleCnt="0"/>
      <dgm:spPr/>
    </dgm:pt>
  </dgm:ptLst>
  <dgm:cxnLst>
    <dgm:cxn modelId="{5A42D0C3-F1C1-4AF8-A753-1A85DF351EE4}" srcId="{BA0724D3-2AC6-4231-920F-35699A5E9C33}" destId="{DCBBD5E8-6EF7-4FD9-92C8-90E7EE83D5B9}" srcOrd="1" destOrd="0" parTransId="{C52EC76C-FCC6-4ED2-834C-1B8A1EA4FE21}" sibTransId="{D66F6DA8-15F1-4B4B-947E-ED8F20F8AC24}"/>
    <dgm:cxn modelId="{B372EDBA-6B89-4450-9AEC-35629963143C}" srcId="{A8BA4DA1-B57E-4433-893F-116FBD6303D4}" destId="{EEC0621A-610A-4C28-8585-57C73C3ADC8E}" srcOrd="1" destOrd="0" parTransId="{580123AF-96E6-4E54-A6D7-149E4F4EFF35}" sibTransId="{F2FF405C-D535-4F8A-81D2-089FCF212107}"/>
    <dgm:cxn modelId="{3B47D1F7-8AEC-4CE1-AA78-15BC952EF425}" type="presOf" srcId="{88D783B6-9876-4A7D-981F-DC87F1A303DC}" destId="{28A587FB-5FC4-4F38-A6DC-49F05F370849}" srcOrd="0" destOrd="0" presId="urn:microsoft.com/office/officeart/2005/8/layout/hierarchy1"/>
    <dgm:cxn modelId="{E37BD7AF-5A10-4EFC-A2A2-A19B9E0C90D3}" srcId="{A8BA4DA1-B57E-4433-893F-116FBD6303D4}" destId="{BA0724D3-2AC6-4231-920F-35699A5E9C33}" srcOrd="0" destOrd="0" parTransId="{D4EBDF66-98D4-48BB-85B8-452052D168EE}" sibTransId="{C987D4D2-FFCE-42D7-9F4F-768ADF6A413E}"/>
    <dgm:cxn modelId="{5D254EB5-D451-476D-A2EA-4BE4419C5351}" srcId="{BA0724D3-2AC6-4231-920F-35699A5E9C33}" destId="{85A366AF-9B05-43E4-83C7-90E8EE86F691}" srcOrd="0" destOrd="0" parTransId="{2B7FF4F8-1630-496D-B985-CFD525B52801}" sibTransId="{5DB33202-4FC3-40A6-AB41-ED433D25F314}"/>
    <dgm:cxn modelId="{D3E68F75-C08A-4C1C-9CED-A751B2BE662C}" type="presOf" srcId="{BA0724D3-2AC6-4231-920F-35699A5E9C33}" destId="{5C351021-A1FA-4CDE-9432-4D2A60991925}" srcOrd="0" destOrd="0" presId="urn:microsoft.com/office/officeart/2005/8/layout/hierarchy1"/>
    <dgm:cxn modelId="{E6F2C1A9-361D-4F07-A2A7-43DC7875DA89}" type="presOf" srcId="{85A366AF-9B05-43E4-83C7-90E8EE86F691}" destId="{1F164331-4904-40B8-A0BE-0EB86F3A0FE9}" srcOrd="0" destOrd="0" presId="urn:microsoft.com/office/officeart/2005/8/layout/hierarchy1"/>
    <dgm:cxn modelId="{94B6A088-F30C-4ACC-B4AB-89A80EA8F209}" type="presOf" srcId="{2B7FF4F8-1630-496D-B985-CFD525B52801}" destId="{7784F265-34CC-4BD5-9511-44A8310CE7AF}" srcOrd="0" destOrd="0" presId="urn:microsoft.com/office/officeart/2005/8/layout/hierarchy1"/>
    <dgm:cxn modelId="{8DC1DB1F-5E0A-4950-A04C-80C34236C08F}" type="presOf" srcId="{C52EC76C-FCC6-4ED2-834C-1B8A1EA4FE21}" destId="{3AD493B4-3B33-4972-9362-60ACCE445291}" srcOrd="0" destOrd="0" presId="urn:microsoft.com/office/officeart/2005/8/layout/hierarchy1"/>
    <dgm:cxn modelId="{4EFE039A-59A4-4EFD-8A19-77610B47A520}" type="presOf" srcId="{580123AF-96E6-4E54-A6D7-149E4F4EFF35}" destId="{1775CC0B-3AFB-4D1F-9E73-FD6CDA2CA061}" srcOrd="0" destOrd="0" presId="urn:microsoft.com/office/officeart/2005/8/layout/hierarchy1"/>
    <dgm:cxn modelId="{B1A19A38-5F25-45E8-AB22-710F2BAA59F6}" srcId="{88D783B6-9876-4A7D-981F-DC87F1A303DC}" destId="{A8BA4DA1-B57E-4433-893F-116FBD6303D4}" srcOrd="0" destOrd="0" parTransId="{A905518C-C8F6-492C-B6DE-8B08C1F4FEE7}" sibTransId="{FDB31E97-3E6C-4B6B-A99C-6016169988B4}"/>
    <dgm:cxn modelId="{6D349EBC-6326-49C4-BE18-4256D07F6BAC}" type="presOf" srcId="{EEC0621A-610A-4C28-8585-57C73C3ADC8E}" destId="{4D5C911C-0C38-40CD-9376-83DE9AC2F4B2}" srcOrd="0" destOrd="0" presId="urn:microsoft.com/office/officeart/2005/8/layout/hierarchy1"/>
    <dgm:cxn modelId="{58062435-026D-48F4-8190-14F6E53A5604}" type="presOf" srcId="{D4EBDF66-98D4-48BB-85B8-452052D168EE}" destId="{E0B810CD-AB1F-4DE6-AA3B-6EA3EBAFB52A}" srcOrd="0" destOrd="0" presId="urn:microsoft.com/office/officeart/2005/8/layout/hierarchy1"/>
    <dgm:cxn modelId="{EDB40CEA-9CCB-42B2-B005-0BFFCE37C627}" type="presOf" srcId="{A8BA4DA1-B57E-4433-893F-116FBD6303D4}" destId="{E8B898B3-C24A-4DEC-A6E7-966258B06AC5}" srcOrd="0" destOrd="0" presId="urn:microsoft.com/office/officeart/2005/8/layout/hierarchy1"/>
    <dgm:cxn modelId="{F0043CA4-CF46-4833-8383-BD4D4455CAEB}" type="presOf" srcId="{DCBBD5E8-6EF7-4FD9-92C8-90E7EE83D5B9}" destId="{EA29785E-D7E9-47A9-A344-60AA14AE8C50}" srcOrd="0" destOrd="0" presId="urn:microsoft.com/office/officeart/2005/8/layout/hierarchy1"/>
    <dgm:cxn modelId="{3F07D744-CFCB-412F-9EEC-0EE43615FFF4}" type="presParOf" srcId="{28A587FB-5FC4-4F38-A6DC-49F05F370849}" destId="{1FC11191-0F17-4BDE-B728-A5478B1C3996}" srcOrd="0" destOrd="0" presId="urn:microsoft.com/office/officeart/2005/8/layout/hierarchy1"/>
    <dgm:cxn modelId="{38E496C6-1852-4773-8226-E8CAC5FEDD8C}" type="presParOf" srcId="{1FC11191-0F17-4BDE-B728-A5478B1C3996}" destId="{F62217BD-AF83-4903-89D7-6B4154CB11BD}" srcOrd="0" destOrd="0" presId="urn:microsoft.com/office/officeart/2005/8/layout/hierarchy1"/>
    <dgm:cxn modelId="{94CF11B8-8DA2-40E3-8CFB-22A5878CF55D}" type="presParOf" srcId="{F62217BD-AF83-4903-89D7-6B4154CB11BD}" destId="{813100F1-B367-4AF0-899E-1082CCE4768C}" srcOrd="0" destOrd="0" presId="urn:microsoft.com/office/officeart/2005/8/layout/hierarchy1"/>
    <dgm:cxn modelId="{2B8782B6-2215-4E45-B2F5-9DA7D4A1880C}" type="presParOf" srcId="{F62217BD-AF83-4903-89D7-6B4154CB11BD}" destId="{E8B898B3-C24A-4DEC-A6E7-966258B06AC5}" srcOrd="1" destOrd="0" presId="urn:microsoft.com/office/officeart/2005/8/layout/hierarchy1"/>
    <dgm:cxn modelId="{FBC3C517-D716-4E9E-BDA4-6252BA1609DD}" type="presParOf" srcId="{1FC11191-0F17-4BDE-B728-A5478B1C3996}" destId="{0B3C16BD-6D48-4FD7-8CB1-E3CD56B6C0E5}" srcOrd="1" destOrd="0" presId="urn:microsoft.com/office/officeart/2005/8/layout/hierarchy1"/>
    <dgm:cxn modelId="{4A12FC2C-8AC3-439F-A322-A57FFF650823}" type="presParOf" srcId="{0B3C16BD-6D48-4FD7-8CB1-E3CD56B6C0E5}" destId="{E0B810CD-AB1F-4DE6-AA3B-6EA3EBAFB52A}" srcOrd="0" destOrd="0" presId="urn:microsoft.com/office/officeart/2005/8/layout/hierarchy1"/>
    <dgm:cxn modelId="{D87694DA-2BF4-4DC3-BEFB-831424C60222}" type="presParOf" srcId="{0B3C16BD-6D48-4FD7-8CB1-E3CD56B6C0E5}" destId="{779C5036-80A6-4A7F-A3A2-77DFCA94073E}" srcOrd="1" destOrd="0" presId="urn:microsoft.com/office/officeart/2005/8/layout/hierarchy1"/>
    <dgm:cxn modelId="{4F0E2CB1-B09F-46BB-AE64-2A1CE4461DEC}" type="presParOf" srcId="{779C5036-80A6-4A7F-A3A2-77DFCA94073E}" destId="{CBD4FB20-B70A-490D-B7DB-C6E1E098D410}" srcOrd="0" destOrd="0" presId="urn:microsoft.com/office/officeart/2005/8/layout/hierarchy1"/>
    <dgm:cxn modelId="{AC75A603-CD78-465F-AF22-C52C5A9FA31E}" type="presParOf" srcId="{CBD4FB20-B70A-490D-B7DB-C6E1E098D410}" destId="{6F71F870-57C2-4EF4-916B-4FC6E8A47570}" srcOrd="0" destOrd="0" presId="urn:microsoft.com/office/officeart/2005/8/layout/hierarchy1"/>
    <dgm:cxn modelId="{51EF1A05-56F8-4428-B740-767EA8DF3A0F}" type="presParOf" srcId="{CBD4FB20-B70A-490D-B7DB-C6E1E098D410}" destId="{5C351021-A1FA-4CDE-9432-4D2A60991925}" srcOrd="1" destOrd="0" presId="urn:microsoft.com/office/officeart/2005/8/layout/hierarchy1"/>
    <dgm:cxn modelId="{DD3560C7-8A33-408B-AD9A-D9636CA8BF5B}" type="presParOf" srcId="{779C5036-80A6-4A7F-A3A2-77DFCA94073E}" destId="{876637F8-8CAA-41F1-BC90-6B5078E1B908}" srcOrd="1" destOrd="0" presId="urn:microsoft.com/office/officeart/2005/8/layout/hierarchy1"/>
    <dgm:cxn modelId="{95E382A5-EEBB-4903-BA2D-913F71A44A3C}" type="presParOf" srcId="{876637F8-8CAA-41F1-BC90-6B5078E1B908}" destId="{7784F265-34CC-4BD5-9511-44A8310CE7AF}" srcOrd="0" destOrd="0" presId="urn:microsoft.com/office/officeart/2005/8/layout/hierarchy1"/>
    <dgm:cxn modelId="{689DECB3-0B70-4BEE-A324-775F53DEF19D}" type="presParOf" srcId="{876637F8-8CAA-41F1-BC90-6B5078E1B908}" destId="{3AD9047F-1307-4CED-8305-0F954C70AD4B}" srcOrd="1" destOrd="0" presId="urn:microsoft.com/office/officeart/2005/8/layout/hierarchy1"/>
    <dgm:cxn modelId="{33B280CB-1875-4192-B8DF-03848439A38A}" type="presParOf" srcId="{3AD9047F-1307-4CED-8305-0F954C70AD4B}" destId="{DBB79B6C-83AB-4E2D-BB7E-AB0A2217B346}" srcOrd="0" destOrd="0" presId="urn:microsoft.com/office/officeart/2005/8/layout/hierarchy1"/>
    <dgm:cxn modelId="{9568ACE3-B725-453E-B1E2-213C68A9FA60}" type="presParOf" srcId="{DBB79B6C-83AB-4E2D-BB7E-AB0A2217B346}" destId="{507B92E3-E2B0-4067-9326-B217521F548F}" srcOrd="0" destOrd="0" presId="urn:microsoft.com/office/officeart/2005/8/layout/hierarchy1"/>
    <dgm:cxn modelId="{29DD2903-92C2-4AF7-B67B-34DB779958F7}" type="presParOf" srcId="{DBB79B6C-83AB-4E2D-BB7E-AB0A2217B346}" destId="{1F164331-4904-40B8-A0BE-0EB86F3A0FE9}" srcOrd="1" destOrd="0" presId="urn:microsoft.com/office/officeart/2005/8/layout/hierarchy1"/>
    <dgm:cxn modelId="{54BD4389-2B75-4B0C-95C5-C38390C54AD8}" type="presParOf" srcId="{3AD9047F-1307-4CED-8305-0F954C70AD4B}" destId="{8B972B7E-C768-4266-99A5-EA29986620A9}" srcOrd="1" destOrd="0" presId="urn:microsoft.com/office/officeart/2005/8/layout/hierarchy1"/>
    <dgm:cxn modelId="{3E861736-9C79-4759-AF1B-7D3569F42010}" type="presParOf" srcId="{876637F8-8CAA-41F1-BC90-6B5078E1B908}" destId="{3AD493B4-3B33-4972-9362-60ACCE445291}" srcOrd="2" destOrd="0" presId="urn:microsoft.com/office/officeart/2005/8/layout/hierarchy1"/>
    <dgm:cxn modelId="{065B4016-8BD4-4194-8FF3-9B81F1E4B3CA}" type="presParOf" srcId="{876637F8-8CAA-41F1-BC90-6B5078E1B908}" destId="{DC792FFE-B266-4372-B848-BC5B82F6DAC9}" srcOrd="3" destOrd="0" presId="urn:microsoft.com/office/officeart/2005/8/layout/hierarchy1"/>
    <dgm:cxn modelId="{0CB1EE7E-9BA4-4D65-986C-905B0EC87223}" type="presParOf" srcId="{DC792FFE-B266-4372-B848-BC5B82F6DAC9}" destId="{9D718338-DC42-431D-BAF1-DA5BA08B70F8}" srcOrd="0" destOrd="0" presId="urn:microsoft.com/office/officeart/2005/8/layout/hierarchy1"/>
    <dgm:cxn modelId="{42C1B32D-7302-43B7-9946-915696BC5538}" type="presParOf" srcId="{9D718338-DC42-431D-BAF1-DA5BA08B70F8}" destId="{5C8577D4-2B1D-4675-8FBF-1CF95EA2B513}" srcOrd="0" destOrd="0" presId="urn:microsoft.com/office/officeart/2005/8/layout/hierarchy1"/>
    <dgm:cxn modelId="{6FE2BE1C-952A-437E-9619-971D70260755}" type="presParOf" srcId="{9D718338-DC42-431D-BAF1-DA5BA08B70F8}" destId="{EA29785E-D7E9-47A9-A344-60AA14AE8C50}" srcOrd="1" destOrd="0" presId="urn:microsoft.com/office/officeart/2005/8/layout/hierarchy1"/>
    <dgm:cxn modelId="{C57D5712-B3FA-461A-98DC-A0562E3A3A58}" type="presParOf" srcId="{DC792FFE-B266-4372-B848-BC5B82F6DAC9}" destId="{819D0446-4E71-40D3-9FE4-5672EA1D21A2}" srcOrd="1" destOrd="0" presId="urn:microsoft.com/office/officeart/2005/8/layout/hierarchy1"/>
    <dgm:cxn modelId="{4F2D5101-A62B-4C31-B3CE-7DDA73B980B9}" type="presParOf" srcId="{0B3C16BD-6D48-4FD7-8CB1-E3CD56B6C0E5}" destId="{1775CC0B-3AFB-4D1F-9E73-FD6CDA2CA061}" srcOrd="2" destOrd="0" presId="urn:microsoft.com/office/officeart/2005/8/layout/hierarchy1"/>
    <dgm:cxn modelId="{8CD0E793-FA06-4121-801E-220EEAF4694C}" type="presParOf" srcId="{0B3C16BD-6D48-4FD7-8CB1-E3CD56B6C0E5}" destId="{0ABF31EB-946E-4596-A47B-693A125749EC}" srcOrd="3" destOrd="0" presId="urn:microsoft.com/office/officeart/2005/8/layout/hierarchy1"/>
    <dgm:cxn modelId="{369BD7B9-40A8-4F17-96DC-4383029F8081}" type="presParOf" srcId="{0ABF31EB-946E-4596-A47B-693A125749EC}" destId="{793F6912-64A4-410A-926D-70BE37349F87}" srcOrd="0" destOrd="0" presId="urn:microsoft.com/office/officeart/2005/8/layout/hierarchy1"/>
    <dgm:cxn modelId="{8EA4A4B2-8066-4AC3-99B6-3089DDE51BB6}" type="presParOf" srcId="{793F6912-64A4-410A-926D-70BE37349F87}" destId="{09DED5BA-DA11-46F0-9C03-EB3C5FCB107B}" srcOrd="0" destOrd="0" presId="urn:microsoft.com/office/officeart/2005/8/layout/hierarchy1"/>
    <dgm:cxn modelId="{C564E2DD-B704-4AA2-B515-F6F958701AE0}" type="presParOf" srcId="{793F6912-64A4-410A-926D-70BE37349F87}" destId="{4D5C911C-0C38-40CD-9376-83DE9AC2F4B2}" srcOrd="1" destOrd="0" presId="urn:microsoft.com/office/officeart/2005/8/layout/hierarchy1"/>
    <dgm:cxn modelId="{2117F52F-550F-4CED-8EFF-D1063DA4825D}" type="presParOf" srcId="{0ABF31EB-946E-4596-A47B-693A125749EC}" destId="{101C9B16-BB81-40FE-8DCA-9066E13FD79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5CC0B-3AFB-4D1F-9E73-FD6CDA2CA061}">
      <dsp:nvSpPr>
        <dsp:cNvPr id="0" name=""/>
        <dsp:cNvSpPr/>
      </dsp:nvSpPr>
      <dsp:spPr>
        <a:xfrm>
          <a:off x="4582510" y="1464908"/>
          <a:ext cx="2049488" cy="6349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4909"/>
              </a:lnTo>
              <a:lnTo>
                <a:pt x="2049488" y="424909"/>
              </a:lnTo>
              <a:lnTo>
                <a:pt x="2049488" y="6349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D493B4-3B33-4972-9362-60ACCE445291}">
      <dsp:nvSpPr>
        <dsp:cNvPr id="0" name=""/>
        <dsp:cNvSpPr/>
      </dsp:nvSpPr>
      <dsp:spPr>
        <a:xfrm>
          <a:off x="2659972" y="4032684"/>
          <a:ext cx="1321167" cy="6077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7678"/>
              </a:lnTo>
              <a:lnTo>
                <a:pt x="1321167" y="397678"/>
              </a:lnTo>
              <a:lnTo>
                <a:pt x="1321167" y="60776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84F265-34CC-4BD5-9511-44A8310CE7AF}">
      <dsp:nvSpPr>
        <dsp:cNvPr id="0" name=""/>
        <dsp:cNvSpPr/>
      </dsp:nvSpPr>
      <dsp:spPr>
        <a:xfrm>
          <a:off x="1236980" y="4032684"/>
          <a:ext cx="1422991" cy="645564"/>
        </a:xfrm>
        <a:custGeom>
          <a:avLst/>
          <a:gdLst/>
          <a:ahLst/>
          <a:cxnLst/>
          <a:rect l="0" t="0" r="0" b="0"/>
          <a:pathLst>
            <a:path>
              <a:moveTo>
                <a:pt x="1422991" y="0"/>
              </a:moveTo>
              <a:lnTo>
                <a:pt x="1422991" y="435479"/>
              </a:lnTo>
              <a:lnTo>
                <a:pt x="0" y="435479"/>
              </a:lnTo>
              <a:lnTo>
                <a:pt x="0" y="64556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B810CD-AB1F-4DE6-AA3B-6EA3EBAFB52A}">
      <dsp:nvSpPr>
        <dsp:cNvPr id="0" name=""/>
        <dsp:cNvSpPr/>
      </dsp:nvSpPr>
      <dsp:spPr>
        <a:xfrm>
          <a:off x="2659972" y="1464908"/>
          <a:ext cx="1922538" cy="648977"/>
        </a:xfrm>
        <a:custGeom>
          <a:avLst/>
          <a:gdLst/>
          <a:ahLst/>
          <a:cxnLst/>
          <a:rect l="0" t="0" r="0" b="0"/>
          <a:pathLst>
            <a:path>
              <a:moveTo>
                <a:pt x="1922538" y="0"/>
              </a:moveTo>
              <a:lnTo>
                <a:pt x="1922538" y="438892"/>
              </a:lnTo>
              <a:lnTo>
                <a:pt x="0" y="438892"/>
              </a:lnTo>
              <a:lnTo>
                <a:pt x="0" y="6489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3100F1-B367-4AF0-899E-1082CCE4768C}">
      <dsp:nvSpPr>
        <dsp:cNvPr id="0" name=""/>
        <dsp:cNvSpPr/>
      </dsp:nvSpPr>
      <dsp:spPr>
        <a:xfrm>
          <a:off x="1710329" y="24866"/>
          <a:ext cx="5744363" cy="144004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B898B3-C24A-4DEC-A6E7-966258B06AC5}">
      <dsp:nvSpPr>
        <dsp:cNvPr id="0" name=""/>
        <dsp:cNvSpPr/>
      </dsp:nvSpPr>
      <dsp:spPr>
        <a:xfrm>
          <a:off x="1962304" y="264243"/>
          <a:ext cx="5744363" cy="14400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itchFamily="18" charset="0"/>
              <a:cs typeface="Times New Roman" pitchFamily="18" charset="0"/>
            </a:rPr>
            <a:t>Детский сад,  организующий коррекционно-развивающее сопровождение</a:t>
          </a:r>
          <a:endParaRPr lang="ru-RU" sz="28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004481" y="306420"/>
        <a:ext cx="5660009" cy="1355688"/>
      </dsp:txXfrm>
    </dsp:sp>
    <dsp:sp modelId="{6F71F870-57C2-4EF4-916B-4FC6E8A47570}">
      <dsp:nvSpPr>
        <dsp:cNvPr id="0" name=""/>
        <dsp:cNvSpPr/>
      </dsp:nvSpPr>
      <dsp:spPr>
        <a:xfrm>
          <a:off x="811706" y="2113885"/>
          <a:ext cx="3696532" cy="1918798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351021-A1FA-4CDE-9432-4D2A60991925}">
      <dsp:nvSpPr>
        <dsp:cNvPr id="0" name=""/>
        <dsp:cNvSpPr/>
      </dsp:nvSpPr>
      <dsp:spPr>
        <a:xfrm>
          <a:off x="1063682" y="2353262"/>
          <a:ext cx="3696532" cy="19187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itchFamily="18" charset="0"/>
              <a:cs typeface="Times New Roman" pitchFamily="18" charset="0"/>
            </a:rPr>
            <a:t>дает ребёнку возможность общаться с окружающими</a:t>
          </a:r>
          <a:endParaRPr lang="ru-RU" sz="2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119882" y="2409462"/>
        <a:ext cx="3584132" cy="1806398"/>
      </dsp:txXfrm>
    </dsp:sp>
    <dsp:sp modelId="{507B92E3-E2B0-4067-9326-B217521F548F}">
      <dsp:nvSpPr>
        <dsp:cNvPr id="0" name=""/>
        <dsp:cNvSpPr/>
      </dsp:nvSpPr>
      <dsp:spPr>
        <a:xfrm>
          <a:off x="103089" y="4678248"/>
          <a:ext cx="2267783" cy="144004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164331-4904-40B8-A0BE-0EB86F3A0FE9}">
      <dsp:nvSpPr>
        <dsp:cNvPr id="0" name=""/>
        <dsp:cNvSpPr/>
      </dsp:nvSpPr>
      <dsp:spPr>
        <a:xfrm>
          <a:off x="355065" y="4917625"/>
          <a:ext cx="2267783" cy="14400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itchFamily="18" charset="0"/>
              <a:cs typeface="Times New Roman" pitchFamily="18" charset="0"/>
            </a:rPr>
            <a:t>играть, учиться</a:t>
          </a:r>
          <a:endParaRPr lang="ru-RU" sz="2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97242" y="4959802"/>
        <a:ext cx="2183429" cy="1355688"/>
      </dsp:txXfrm>
    </dsp:sp>
    <dsp:sp modelId="{5C8577D4-2B1D-4675-8FBF-1CF95EA2B513}">
      <dsp:nvSpPr>
        <dsp:cNvPr id="0" name=""/>
        <dsp:cNvSpPr/>
      </dsp:nvSpPr>
      <dsp:spPr>
        <a:xfrm>
          <a:off x="2847248" y="4640447"/>
          <a:ext cx="2267783" cy="144004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29785E-D7E9-47A9-A344-60AA14AE8C50}">
      <dsp:nvSpPr>
        <dsp:cNvPr id="0" name=""/>
        <dsp:cNvSpPr/>
      </dsp:nvSpPr>
      <dsp:spPr>
        <a:xfrm>
          <a:off x="3099224" y="4879824"/>
          <a:ext cx="2267783" cy="14400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itchFamily="18" charset="0"/>
              <a:cs typeface="Times New Roman" pitchFamily="18" charset="0"/>
            </a:rPr>
            <a:t>достигать успеха</a:t>
          </a:r>
          <a:endParaRPr lang="ru-RU" sz="2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41401" y="4922001"/>
        <a:ext cx="2183429" cy="1355688"/>
      </dsp:txXfrm>
    </dsp:sp>
    <dsp:sp modelId="{09DED5BA-DA11-46F0-9C03-EB3C5FCB107B}">
      <dsp:nvSpPr>
        <dsp:cNvPr id="0" name=""/>
        <dsp:cNvSpPr/>
      </dsp:nvSpPr>
      <dsp:spPr>
        <a:xfrm>
          <a:off x="4975066" y="2099903"/>
          <a:ext cx="3313866" cy="1440042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5C911C-0C38-40CD-9376-83DE9AC2F4B2}">
      <dsp:nvSpPr>
        <dsp:cNvPr id="0" name=""/>
        <dsp:cNvSpPr/>
      </dsp:nvSpPr>
      <dsp:spPr>
        <a:xfrm>
          <a:off x="5227042" y="2339280"/>
          <a:ext cx="3313866" cy="14400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Times New Roman" pitchFamily="18" charset="0"/>
              <a:cs typeface="Times New Roman" pitchFamily="18" charset="0"/>
            </a:rPr>
            <a:t>на практике познать правила, принятые в обществе</a:t>
          </a:r>
          <a:endParaRPr lang="ru-RU" sz="27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269219" y="2381457"/>
        <a:ext cx="3229512" cy="1355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7A1A2-2599-4079-8788-1C4E78DC1D6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82A8-6676-46C0-B8D3-3969AEF42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7A1A2-2599-4079-8788-1C4E78DC1D6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82A8-6676-46C0-B8D3-3969AEF42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7A1A2-2599-4079-8788-1C4E78DC1D6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82A8-6676-46C0-B8D3-3969AEF42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7A1A2-2599-4079-8788-1C4E78DC1D6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82A8-6676-46C0-B8D3-3969AEF42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7A1A2-2599-4079-8788-1C4E78DC1D6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82A8-6676-46C0-B8D3-3969AEF42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7A1A2-2599-4079-8788-1C4E78DC1D6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82A8-6676-46C0-B8D3-3969AEF42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7A1A2-2599-4079-8788-1C4E78DC1D6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82A8-6676-46C0-B8D3-3969AEF42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7A1A2-2599-4079-8788-1C4E78DC1D6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82A8-6676-46C0-B8D3-3969AEF42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7A1A2-2599-4079-8788-1C4E78DC1D6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82A8-6676-46C0-B8D3-3969AEF42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7A1A2-2599-4079-8788-1C4E78DC1D6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82A8-6676-46C0-B8D3-3969AEF42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7A1A2-2599-4079-8788-1C4E78DC1D6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382A8-6676-46C0-B8D3-3969AEF42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7A1A2-2599-4079-8788-1C4E78DC1D6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382A8-6676-46C0-B8D3-3969AEF42F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2520280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sz="4000" b="1" i="1" dirty="0" smtClean="0">
                <a:solidFill>
                  <a:srgbClr val="00B050"/>
                </a:solidFill>
                <a:latin typeface="Georgia" pitchFamily="18" charset="0"/>
              </a:rPr>
              <a:t>СОЦИАЛЬНО-КОММУНИКАТИВНОЕ РАЗВИТИЕ  ДЕТЕЙ </a:t>
            </a:r>
            <a:r>
              <a:rPr lang="ru-RU" sz="4000" b="1" i="1" dirty="0">
                <a:solidFill>
                  <a:srgbClr val="00B050"/>
                </a:solidFill>
                <a:latin typeface="Georgia" pitchFamily="18" charset="0"/>
              </a:rPr>
              <a:t>С ОВЗ  </a:t>
            </a:r>
            <a:br>
              <a:rPr lang="ru-RU" sz="4000" b="1" i="1" dirty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4000" b="1" i="1" dirty="0" smtClean="0">
                <a:solidFill>
                  <a:srgbClr val="00B050"/>
                </a:solidFill>
                <a:latin typeface="Georgia" pitchFamily="18" charset="0"/>
              </a:rPr>
              <a:t>ПОСРЕДСТВОМ СЮЖЕТНО-РОЛЕВОЙ </a:t>
            </a:r>
            <a:r>
              <a:rPr lang="ru-RU" sz="4000" b="1" i="1" dirty="0">
                <a:solidFill>
                  <a:srgbClr val="00B050"/>
                </a:solidFill>
                <a:latin typeface="Georgia" pitchFamily="18" charset="0"/>
              </a:rPr>
              <a:t>ИГРЫ </a:t>
            </a:r>
            <a:r>
              <a:rPr lang="ru-RU" sz="4000" b="1" i="1" dirty="0" smtClean="0">
                <a:solidFill>
                  <a:srgbClr val="00B050"/>
                </a:solidFill>
                <a:latin typeface="Georgia" pitchFamily="18" charset="0"/>
              </a:rPr>
              <a:t> </a:t>
            </a:r>
            <a:endParaRPr lang="ru-RU" sz="4000" b="1" i="1" dirty="0">
              <a:solidFill>
                <a:srgbClr val="00B05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4149080"/>
            <a:ext cx="3031176" cy="2088232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Подготовила  </a:t>
            </a:r>
          </a:p>
          <a:p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Воспитатель по работе  с детьми с ОВЗ </a:t>
            </a:r>
          </a:p>
          <a:p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детского сада «Ландыш» </a:t>
            </a:r>
          </a:p>
          <a:p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Хамидуллина</a:t>
            </a:r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Гузаль</a:t>
            </a:r>
            <a:r>
              <a:rPr lang="ru-RU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Абубакировна</a:t>
            </a:r>
            <a:endParaRPr lang="ru-RU" sz="1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C:\Users\пекап\Documents\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3140968"/>
            <a:ext cx="3389461" cy="356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Сюжетно – ролевая игра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 мудрым продуманным руководством педагога - способствует социальному развитию, обогащает жизненным опытом, готовит почву для успешной деятельности ребенка с ОВЗ в реальной жизни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пекап\Documents\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3452424"/>
            <a:ext cx="3378547" cy="3405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5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0" name="Picture 10" descr="C:\Users\пекап\Documents\0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643182"/>
            <a:ext cx="33147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428604"/>
            <a:ext cx="892971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Существовала некогда пословица,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Что дети не живут, а жить готовятся.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Но вряд ли в жизни пригодится тот,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Кто жить, готовясь, в детстве не живет».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                           С. Я. Маршак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6145" name="Picture 1" descr="C:\Users\пекап\Documents\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3000373"/>
            <a:ext cx="3389461" cy="3569156"/>
          </a:xfrm>
          <a:prstGeom prst="rect">
            <a:avLst/>
          </a:prstGeom>
          <a:noFill/>
        </p:spPr>
      </p:pic>
      <p:pic>
        <p:nvPicPr>
          <p:cNvPr id="6148" name="Picture 4" descr="C:\Users\пекап\Documents\0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1" y="3357562"/>
            <a:ext cx="2095501" cy="31432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4207340194"/>
              </p:ext>
            </p:extLst>
          </p:nvPr>
        </p:nvGraphicFramePr>
        <p:xfrm>
          <a:off x="214282" y="214290"/>
          <a:ext cx="8643998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1" descr="C:\Users\пекап\Documents\02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68144" y="4221088"/>
            <a:ext cx="2630097" cy="2309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  дошкольников направлено на решение следующих задач: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08720"/>
            <a:ext cx="8929718" cy="302433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/>
              <a:t>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усвоение дошкольником норм и ценностей, принятых в обществе, включая моральные и нравственные ценности;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развития общения и взаимодействия со взрослыми и сверстниками;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становление самостоятельности, целенаправленности и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собственных действий;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развитие  эмоциональной отзывчивости, сопереживания, формирование готовности к совместной деятельности со сверстниками;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формирование уважительного отношения и чувства принадлежности к своей семье, сообществу детей и взрослых в группе детского сада;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формирование позитивных установок к различным видам труда и творчества;</a:t>
            </a:r>
          </a:p>
          <a:p>
            <a:pPr>
              <a:buNone/>
            </a:pP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73739"/>
            <a:ext cx="3714142" cy="2607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33056"/>
            <a:ext cx="3888431" cy="260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Деятельность специалистов направлена на: 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социальную адаптацию детей в общество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обеспечение  воспитанникам общением со сверстниками и взрослыми,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воспитание навыков социально адекватного поведения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создание условий для      эмоционально насыщенной, продуктивной и радостной жизни детей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3"/>
            <a:ext cx="8229600" cy="3144981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основной вид деятельности ребёнка дошкольника, его способ знакомиться с миром и самим собой.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Сюжетно-ролевая игра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идеальна для приобретения социальных навыков. Через игру дети учатся общаться с окружающими, понятно излагать желания, просьбы, договариваться у них формируются навыки культурного поведения.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617640"/>
            <a:ext cx="3600400" cy="297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33926"/>
            <a:ext cx="3530752" cy="297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Особенности игры детей с нарушениями в развитии:</a:t>
            </a:r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12777"/>
            <a:ext cx="8643998" cy="259228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-    не включаются в игру по собственной инициативе (будут наблюдать);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- организатор  игры – взрослый;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- безразличны к оценке сверстников в свой адрес; 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- нет явных предпочтений в общении со сверстниками, нет устойчивых пар, групп;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- играют в основном в одиночку;</a:t>
            </a:r>
          </a:p>
          <a:p>
            <a:pPr>
              <a:buFont typeface="Wingdings" pitchFamily="2" charset="2"/>
              <a:buChar char="Ø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- если игра вдвоем, то действия будут носить несогласованный порядок  (игра “рядом”, а не совместная деятельность)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35" y="3933056"/>
            <a:ext cx="3672408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914766"/>
            <a:ext cx="3909726" cy="2682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Виды сюжетно-ролевых игр: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9"/>
            <a:ext cx="8401080" cy="2503749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Игры на бытовые сюжеты: в «дом», «семью», «праздники», «дни рождения».</a:t>
            </a:r>
          </a:p>
          <a:p>
            <a:pPr>
              <a:buFont typeface="Wingdings" pitchFamily="2" charset="2"/>
              <a:buChar char="Ø"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Игры на производственные и общественные темы, в которых отражается труд людей.</a:t>
            </a:r>
          </a:p>
          <a:p>
            <a:pPr>
              <a:buFont typeface="Wingdings" pitchFamily="2" charset="2"/>
              <a:buChar char="Ø"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Игры на героико-патриотические темы, отражающие героические подвиги людей.</a:t>
            </a:r>
          </a:p>
          <a:p>
            <a:pPr>
              <a:buFont typeface="Wingdings" pitchFamily="2" charset="2"/>
              <a:buChar char="Ø"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Игры на темы литературных произведений, кинофильмов, мультфильмов.</a:t>
            </a:r>
          </a:p>
          <a:p>
            <a:pPr>
              <a:buFont typeface="Wingdings" pitchFamily="2" charset="2"/>
              <a:buChar char="Ø"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«Режиссерские» игры, в которых ребенок «заставляет»  говорить, выполнять разнообразные действия кукол.</a:t>
            </a:r>
          </a:p>
          <a:p>
            <a:endParaRPr lang="ru-RU" dirty="0"/>
          </a:p>
        </p:txBody>
      </p:sp>
      <p:pic>
        <p:nvPicPr>
          <p:cNvPr id="5122" name="Picture 2" descr="C:\Users\khami\Desktop\IMG_20230213_1852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3600400" cy="2689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861048"/>
            <a:ext cx="4176464" cy="2689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51532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Задачи по развитию элементов сюжетно-ролевой игры у ребенка с РАС.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формировать умения наблюдать за игровыми действиями взрослого, и сверстников, а потом повторять, подражать этим действиям;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-учить ребенка совместно со взрослым обыгрывать разные игрушки;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-воспитывать эмоциональное отношение к игре или игрушке, через наблюдение за игрой нормально развивающихся сверстников;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-воспитывать интерес к подвижным играм со сверстниками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510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  СОЦИАЛЬНО-КОММУНИКАТИВНОЕ РАЗВИТИЕ  ДЕТЕЙ С ОВЗ   ПОСРЕДСТВОМ СЮЖЕТНО-РОЛЕВОЙ ИГРЫ  </vt:lpstr>
      <vt:lpstr>Презентация PowerPoint</vt:lpstr>
      <vt:lpstr>Презентация PowerPoint</vt:lpstr>
      <vt:lpstr>Социально-коммуникативное развитие  дошкольников направлено на решение следующих задач:  </vt:lpstr>
      <vt:lpstr>Деятельность специалистов направлена на: </vt:lpstr>
      <vt:lpstr>Презентация PowerPoint</vt:lpstr>
      <vt:lpstr>Особенности игры детей с нарушениями в развитии: </vt:lpstr>
      <vt:lpstr>Виды сюжетно-ролевых игр:</vt:lpstr>
      <vt:lpstr>Задачи по развитию элементов сюжетно-ролевой игры у ребенка с РАС.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СОЦИАЛЬНО-КОММУНИКАТИВНОЕ РАЗВИТИЕ ДЕТЕЙ С ОВЗ   ЧЕРЕЗ СЮЖЕНТО-РОЛЕВЫЕ ИГРЫ В ДЕТСКОМ САДУ</dc:title>
  <dc:creator>пекап</dc:creator>
  <cp:lastModifiedBy>Радис Хамидуллин</cp:lastModifiedBy>
  <cp:revision>44</cp:revision>
  <dcterms:created xsi:type="dcterms:W3CDTF">2017-10-16T05:38:33Z</dcterms:created>
  <dcterms:modified xsi:type="dcterms:W3CDTF">2023-02-14T04:11:23Z</dcterms:modified>
</cp:coreProperties>
</file>