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  <p:sldMasterId id="2147483735" r:id="rId2"/>
  </p:sldMasterIdLst>
  <p:notesMasterIdLst>
    <p:notesMasterId r:id="rId21"/>
  </p:notesMasterIdLst>
  <p:sldIdLst>
    <p:sldId id="306" r:id="rId3"/>
    <p:sldId id="304" r:id="rId4"/>
    <p:sldId id="310" r:id="rId5"/>
    <p:sldId id="261" r:id="rId6"/>
    <p:sldId id="308" r:id="rId7"/>
    <p:sldId id="309" r:id="rId8"/>
    <p:sldId id="314" r:id="rId9"/>
    <p:sldId id="318" r:id="rId10"/>
    <p:sldId id="316" r:id="rId11"/>
    <p:sldId id="317" r:id="rId12"/>
    <p:sldId id="311" r:id="rId13"/>
    <p:sldId id="324" r:id="rId14"/>
    <p:sldId id="319" r:id="rId15"/>
    <p:sldId id="320" r:id="rId16"/>
    <p:sldId id="321" r:id="rId17"/>
    <p:sldId id="322" r:id="rId18"/>
    <p:sldId id="325" r:id="rId19"/>
    <p:sldId id="32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33"/>
    <a:srgbClr val="99CC00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3" autoAdjust="0"/>
    <p:restoredTop sz="96927" autoAdjust="0"/>
  </p:normalViewPr>
  <p:slideViewPr>
    <p:cSldViewPr>
      <p:cViewPr varScale="1">
        <p:scale>
          <a:sx n="107" d="100"/>
          <a:sy n="107" d="100"/>
        </p:scale>
        <p:origin x="117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563A01-C1C9-4EA5-9CA0-AC09A4F06099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2AAAE-BB74-4109-B79D-376F6A80A7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757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2AAAE-BB74-4109-B79D-376F6A80A7C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320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AD7B-51AF-4684-A049-B0B9561FFB8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43259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AD7B-51AF-4684-A049-B0B9561FFB8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61189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AD7B-51AF-4684-A049-B0B9561FFB8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78117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3ADD-7503-47D8-B694-8997123C1C8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B5313-2063-47FD-AC25-364FEDFD6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821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3ADD-7503-47D8-B694-8997123C1C8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B5313-2063-47FD-AC25-364FEDFD6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597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3ADD-7503-47D8-B694-8997123C1C8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B5313-2063-47FD-AC25-364FEDFD6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6359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3ADD-7503-47D8-B694-8997123C1C8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B5313-2063-47FD-AC25-364FEDFD6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9193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3ADD-7503-47D8-B694-8997123C1C8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B5313-2063-47FD-AC25-364FEDFD6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8180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3ADD-7503-47D8-B694-8997123C1C8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B5313-2063-47FD-AC25-364FEDFD6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3562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3ADD-7503-47D8-B694-8997123C1C8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B5313-2063-47FD-AC25-364FEDFD6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2253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3ADD-7503-47D8-B694-8997123C1C8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B5313-2063-47FD-AC25-364FEDFD6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452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AD7B-51AF-4684-A049-B0B9561FFB8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959244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3ADD-7503-47D8-B694-8997123C1C8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B5313-2063-47FD-AC25-364FEDFD6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6614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3ADD-7503-47D8-B694-8997123C1C8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B5313-2063-47FD-AC25-364FEDFD6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2340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3ADD-7503-47D8-B694-8997123C1C8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B5313-2063-47FD-AC25-364FEDFD6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695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AD7B-51AF-4684-A049-B0B9561FFB8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60648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AD7B-51AF-4684-A049-B0B9561FFB8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35269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AD7B-51AF-4684-A049-B0B9561FFB8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4389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AD7B-51AF-4684-A049-B0B9561FFB8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14800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AD7B-51AF-4684-A049-B0B9561FFB8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94585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AD7B-51AF-4684-A049-B0B9561FFB8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45601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AD7B-51AF-4684-A049-B0B9561FFB8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29999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AAD7B-51AF-4684-A049-B0B9561FFB8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04139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A3ADD-7503-47D8-B694-8997123C1C8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B5313-2063-47FD-AC25-364FEDFD6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256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search/?text=%D0%BC%D1%83%D0%BB%D1%8C%D1%82%D1%84%D0%B8%D0%BB%D1%8C%D0%BC%20%D1%87%D1%82%D0%BE%20%D1%82%D0%B0%D0%BA%D0%BE%D0%B5%20%D1%8D%D1%82%D0%B8%D0%BA%D0%B5%D1%82&amp;lr=65&amp;clid=9403%23/videowiz?filmId=125819394244116381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78" y="4809"/>
            <a:ext cx="9237529" cy="686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76" y="835626"/>
            <a:ext cx="8102286" cy="14265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71908" y="2420888"/>
            <a:ext cx="6984776" cy="179126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ИЗВИНИТЕРРОААПЦГТЗДРАВСТВУЙТЕРО</a:t>
            </a:r>
            <a:endParaRPr lang="ru-RU" sz="20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ЕАПКДОБРЫЙДЕНЬПКМУРЦОПРИВЕТШО</a:t>
            </a:r>
            <a:endParaRPr lang="ru-RU" sz="20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ДОСВИДАНИЯАКЕУРВАМРМПОКАИППА</a:t>
            </a:r>
            <a:endParaRPr lang="ru-RU" sz="20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ПРОЩАЙПКИВАРУВИАРУИДОБРОЕУТРОП</a:t>
            </a:r>
            <a:endParaRPr lang="ru-RU" sz="20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Этикет иллюстраци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437112"/>
            <a:ext cx="2016224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95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4" y="-3902"/>
            <a:ext cx="9143999" cy="686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1090524"/>
            <a:ext cx="6606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4 конкурс: «От теории к практике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».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AutoShape 2" descr="https://theslide.ru/img/thumbs/92ca9824be72faf27db02aec583173c0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9366" t="21020" r="12201" b="4640"/>
          <a:stretch/>
        </p:blipFill>
        <p:spPr>
          <a:xfrm>
            <a:off x="1979712" y="2416087"/>
            <a:ext cx="4896544" cy="3480676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8750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15562" y="970369"/>
            <a:ext cx="74190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5 конкурс: «Поздравительная открытка»</a:t>
            </a:r>
          </a:p>
        </p:txBody>
      </p:sp>
      <p:pic>
        <p:nvPicPr>
          <p:cNvPr id="3076" name="Picture 4" descr="https://www.justmakestuff.com/.a/6a00d834528b4769e20192aae734f4970d-800wi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6" t="7017" r="9655" b="31748"/>
          <a:stretch/>
        </p:blipFill>
        <p:spPr bwMode="auto">
          <a:xfrm>
            <a:off x="2699792" y="2055815"/>
            <a:ext cx="3441271" cy="352839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347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91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ds04.infourok.ru/uploads/ex/0364/0001b113-275c68ac/img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8"/>
          <a:stretch/>
        </p:blipFill>
        <p:spPr bwMode="auto">
          <a:xfrm>
            <a:off x="510168" y="857250"/>
            <a:ext cx="827141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114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180512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37131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685800">
              <a:defRPr/>
            </a:pPr>
            <a:r>
              <a:rPr lang="ru-RU" sz="2800" b="1" kern="0" dirty="0">
                <a:solidFill>
                  <a:schemeClr val="accent2">
                    <a:lumMod val="50000"/>
                  </a:schemeClr>
                </a:solidFill>
              </a:rPr>
              <a:t>Материалы и инструменты для выполнения </a:t>
            </a:r>
            <a:r>
              <a:rPr lang="ru-RU" sz="2800" b="1" kern="0" dirty="0" smtClean="0">
                <a:solidFill>
                  <a:schemeClr val="accent2">
                    <a:lumMod val="50000"/>
                  </a:schemeClr>
                </a:solidFill>
              </a:rPr>
              <a:t>открытки:</a:t>
            </a:r>
            <a:endParaRPr lang="ru-RU" sz="1000" kern="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98413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1. клей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,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2. ножницы,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3. карандаш,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4. лист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белой офисной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5. немного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жёлтой гофрированной бумаги,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6. картон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Picture 4" descr="https://xn----9sbbife6bzaate2d.xn--p1ai/wp-content/uploads/2021/02/2-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917" y="2204864"/>
            <a:ext cx="3072343" cy="230425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4029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bronk.club/uploads/posts/2023-02/1676544123_bronk-club-p-otkritka-romashka-svoimi-rukami-pinterest-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72529" cy="665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5338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59"/>
            <a:ext cx="9184831" cy="692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91056" y="789174"/>
            <a:ext cx="59618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6 конкурс: «Цветок вежливости».</a:t>
            </a:r>
          </a:p>
        </p:txBody>
      </p:sp>
      <p:pic>
        <p:nvPicPr>
          <p:cNvPr id="6" name="Picture 8" descr="https://flomaster.club/uploads/posts/2021-12/1638546943_88-flomaster-club-p-risunok-na-temu-etiket-krasivie-risunki-9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2" t="31500" r="20661" b="14496"/>
          <a:stretch/>
        </p:blipFill>
        <p:spPr bwMode="auto">
          <a:xfrm>
            <a:off x="1979712" y="1689981"/>
            <a:ext cx="4926720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2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0890983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48680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Мультфильм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«Что такое этикет».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19816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https://yandex.ru/search/?text=мультфильм%20что%20такое%20этикет&amp;lr=65&amp;clid=9403#/videowiz?filmId=125819394244116381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72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" y="-15443"/>
            <a:ext cx="9180512" cy="691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apik.pro/uploads/posts/2021-12/1639271200_50-papik-pro-p-chemodan-klipart-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997" y="1097220"/>
            <a:ext cx="1496402" cy="1239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thumbs.dreamstime.com/b/%D0%BC%D1%8F%D1%81%D0%BE%D1%80%D1%83%D0%B1%D0%BA%D0%B0-%D0%BF%D1%80%D0%B5%D0%B4%D0%BF%D0%BE%D1%81%D1%8B%D0%BB%D0%BA%D0%B0-%D1%80%D0%B8%D1%81%D1%83%D1%8F-%D1%84%D0%BB%D0%BE%D1%80%D0%B8%D1%81%D1%82%D0%B8%D1%87%D0%B5%D1%81%D0%BA%D0%B8%D0%B9-%D0%B2%D0%B5%D0%BA%D1%82%D0%BE%D1%80-%D1%82%D1%80%D0%B0%D0%B2%D1%8B-1257628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715" y="2611523"/>
            <a:ext cx="1494683" cy="154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gas-kvas.com/uploads/posts/2023-01/1673585462_gas-kvas-com-p-korzina-detskii-risunok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50" y="4653136"/>
            <a:ext cx="1681470" cy="126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338809"/>
            <a:ext cx="61061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663300"/>
                </a:solidFill>
                <a:latin typeface="Monotype Corsiva" panose="03010101010201010101" pitchFamily="66" charset="0"/>
              </a:rPr>
              <a:t>Оцените свою работу на </a:t>
            </a:r>
            <a:r>
              <a:rPr lang="ru-RU" sz="3600" b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занятие.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36398" y="1450814"/>
            <a:ext cx="5775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пригодится в дальнейшем.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13720" y="3046469"/>
            <a:ext cx="44060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нформация переработается. 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55970" y="4822022"/>
            <a:ext cx="4198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 информацию выбросить.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015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422" y="-38602"/>
            <a:ext cx="9180512" cy="691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764704"/>
            <a:ext cx="7272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fontAlgn="base"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</a:pPr>
            <a:r>
              <a:rPr lang="ru-RU" altLang="ru-RU" sz="9600" b="1" i="1" dirty="0">
                <a:solidFill>
                  <a:schemeClr val="accent2">
                    <a:lumMod val="50000"/>
                  </a:schemeClr>
                </a:solidFill>
                <a:latin typeface="Franklin Gothic Book"/>
              </a:rPr>
              <a:t>Будьте всегда  вежливы!</a:t>
            </a:r>
          </a:p>
        </p:txBody>
      </p:sp>
      <p:pic>
        <p:nvPicPr>
          <p:cNvPr id="6" name="Picture 4" descr="MCj0437555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723" y="1639094"/>
            <a:ext cx="2663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951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300118_46-phonoteka_org-p-fon-dlya-prezentatsii-etiket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69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2189022"/>
            <a:ext cx="63184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Этикет в нашей жизни.</a:t>
            </a:r>
          </a:p>
        </p:txBody>
      </p:sp>
      <p:pic>
        <p:nvPicPr>
          <p:cNvPr id="6" name="Picture 4" descr="https://kartinkin.net/uploads/posts/2022-02/1645756802_19-kartinkin-net-p-etiket-kartinki-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093399"/>
            <a:ext cx="2016224" cy="21222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5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1229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902"/>
            <a:ext cx="9143999" cy="686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798562"/>
            <a:ext cx="6912769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1 конкурс: Первый конкурс что такое - этикет?</a:t>
            </a:r>
            <a:endParaRPr lang="ru-RU" sz="3200" dirty="0">
              <a:solidFill>
                <a:schemeClr val="accent2">
                  <a:lumMod val="75000"/>
                </a:schemeClr>
              </a:solidFill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 descr="https://fs.znanio.ru/d5af0e/06/ae/5c3c761ecd2afe8320e6b62ac1a8270bd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33" t="35126" r="2708" b="4501"/>
          <a:stretch/>
        </p:blipFill>
        <p:spPr bwMode="auto">
          <a:xfrm>
            <a:off x="2951820" y="2178794"/>
            <a:ext cx="3672408" cy="3672408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79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636" y="0"/>
            <a:ext cx="92106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139825"/>
            <a:ext cx="8229600" cy="1139825"/>
          </a:xfrm>
        </p:spPr>
        <p:txBody>
          <a:bodyPr/>
          <a:lstStyle/>
          <a:p>
            <a:endParaRPr lang="ru-RU"/>
          </a:p>
        </p:txBody>
      </p:sp>
      <p:sp>
        <p:nvSpPr>
          <p:cNvPr id="76804" name="WordArt 4"/>
          <p:cNvSpPr>
            <a:spLocks noChangeArrowheads="1" noChangeShapeType="1" noTextEdit="1"/>
          </p:cNvSpPr>
          <p:nvPr/>
        </p:nvSpPr>
        <p:spPr bwMode="auto">
          <a:xfrm>
            <a:off x="1998154" y="332656"/>
            <a:ext cx="5256212" cy="12954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ru-RU" sz="3600" b="1" kern="10" dirty="0">
                <a:ln w="254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  <a:alpha val="92999"/>
                  </a:schemeClr>
                </a:solidFill>
                <a:latin typeface="Times New Roman"/>
                <a:cs typeface="Times New Roman"/>
              </a:rPr>
              <a:t>Понятие этикета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841119"/>
            <a:ext cx="7272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Этикет – это нормы и культура по ведения людей в обществе.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8313" y="3591076"/>
            <a:ext cx="7632848" cy="106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339933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Этикет – это установленный по рядок по ведения людей в обществе.</a:t>
            </a:r>
            <a:endParaRPr lang="ru-RU" sz="2400" b="1" dirty="0">
              <a:solidFill>
                <a:srgbClr val="339933"/>
              </a:solidFill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8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226550"/>
            <a:ext cx="73277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1" u="sng" strike="noStrike" kern="0" cap="none" spc="0" normalizeH="0" baseline="-4000" noProof="0" dirty="0" smtClean="0">
                <a:ln>
                  <a:noFill/>
                </a:ln>
                <a:solidFill>
                  <a:srgbClr val="CC9900">
                    <a:lumMod val="7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ecor" pitchFamily="2" charset="0"/>
                <a:ea typeface="+mj-ea"/>
                <a:cs typeface="+mj-cs"/>
              </a:rPr>
              <a:t>История этикета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412775"/>
            <a:ext cx="3668674" cy="440120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Слово «этикет» появилось при короле Людовике XIV во Франции. На одном из пышных приемов короля всем приглашенным были вручены карточки с правилами поведения, которые должны соблюдать гости. Эти карточки назвали «этикетками». Отсюда и произошло понятие «этикет» - воспитанность, хорошие манеры, умение вести себя в обществе.</a:t>
            </a:r>
            <a:endParaRPr lang="ru-RU" sz="20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3554" name="Picture 2" descr="https://crobux.ru/wp-content/uploads/2/c/e/2ce6e465aee7412ab099001e129cc321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9" t="23762" r="8653" b="11663"/>
          <a:stretch/>
        </p:blipFill>
        <p:spPr bwMode="auto">
          <a:xfrm>
            <a:off x="5476403" y="1876980"/>
            <a:ext cx="2625773" cy="347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57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-211197"/>
            <a:ext cx="6956139" cy="149364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58024" y="1017618"/>
            <a:ext cx="4303390" cy="498598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В русский язык слово этикет вошло в начале XVII века. Сначала этикет использовался как придворный церемониал. При появлении книгопечатания, стали появляться первые пособия по этикету. Первая книга по этикету называлась «Домострой». В ней были изложены правила поведения человека в повседневной жизни. Петр I, который много путешествовал по Европе, очень хотел, чтобы его подданные были похожи на европейцев. Он хотел перенять их обычаи, нравы.</a:t>
            </a:r>
          </a:p>
          <a:p>
            <a:endParaRPr lang="ru-RU" dirty="0"/>
          </a:p>
        </p:txBody>
      </p:sp>
      <p:pic>
        <p:nvPicPr>
          <p:cNvPr id="22530" name="Picture 2" descr="https://fs.znanio.ru/d5af0e/c5/7a/4fd9c05d482439417570517fa23c555edc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5" t="15750" r="51793" b="7753"/>
          <a:stretch/>
        </p:blipFill>
        <p:spPr bwMode="auto">
          <a:xfrm>
            <a:off x="5971481" y="1713101"/>
            <a:ext cx="2324563" cy="3175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78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9392"/>
            <a:ext cx="9143999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1157993"/>
            <a:ext cx="6606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2 конкурс: «Инсценировка». Сценки «Мой необязательный друг».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9698" name="Picture 2" descr="https://s1.slide-share.ru/s_slide/40f1c3b84730b4c4847c5091908ef873/a21c2d53-4039-4991-893c-d7f9faa85e5b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0" t="5710" r="3209" b="7091"/>
          <a:stretch/>
        </p:blipFill>
        <p:spPr bwMode="auto">
          <a:xfrm>
            <a:off x="1438926" y="2610229"/>
            <a:ext cx="2952328" cy="300412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https://www.litlib.net/bk/129653/image/_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530" y="2610229"/>
            <a:ext cx="2808598" cy="300412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30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инамическая физкультминутка. Комплекс упражнений № 1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188640"/>
            <a:ext cx="8100392" cy="6097487"/>
          </a:xfrm>
        </p:spPr>
      </p:pic>
    </p:spTree>
    <p:extLst>
      <p:ext uri="{BB962C8B-B14F-4D97-AF65-F5344CB8AC3E}">
        <p14:creationId xmlns:p14="http://schemas.microsoft.com/office/powerpoint/2010/main" val="116325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klike.net/uploads/posts/2022-11/166842307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3999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11659" y="834827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3 конкурс: «Конкурс капитанов».</a:t>
            </a:r>
          </a:p>
          <a:p>
            <a:endParaRPr lang="ru-RU" dirty="0"/>
          </a:p>
        </p:txBody>
      </p:sp>
      <p:pic>
        <p:nvPicPr>
          <p:cNvPr id="1028" name="Picture 4" descr="https://fsd.multiurok.ru/html/2018/12/28/s_5c2677082cad0/img4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3" r="1957" b="10532"/>
          <a:stretch/>
        </p:blipFill>
        <p:spPr bwMode="auto">
          <a:xfrm>
            <a:off x="1403648" y="2208772"/>
            <a:ext cx="5976664" cy="324036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75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1993</TotalTime>
  <Words>275</Words>
  <Application>Microsoft Office PowerPoint</Application>
  <PresentationFormat>Экран (4:3)</PresentationFormat>
  <Paragraphs>32</Paragraphs>
  <Slides>18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Calibri</vt:lpstr>
      <vt:lpstr>Calibri Light</vt:lpstr>
      <vt:lpstr>Decor</vt:lpstr>
      <vt:lpstr>Franklin Gothic Book</vt:lpstr>
      <vt:lpstr>Monotype Corsiva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50</cp:revision>
  <dcterms:created xsi:type="dcterms:W3CDTF">2008-06-16T07:32:46Z</dcterms:created>
  <dcterms:modified xsi:type="dcterms:W3CDTF">2024-01-08T15:52:21Z</dcterms:modified>
</cp:coreProperties>
</file>