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рл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5364088" cy="35715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3861048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Собаке не нужно ни дорогих машин, ни роскошных домов, ни модной одежды.</a:t>
            </a:r>
          </a:p>
          <a:p>
            <a:r>
              <a:rPr lang="ru-RU" sz="2000" b="1" dirty="0" smtClean="0"/>
              <a:t>Была бы кость, чтобы грызть — и хорошо... Собаке нет дела, богатый ты или бедный, умный или глупый. Подари ей любовь, и она ответит тем же…</a:t>
            </a:r>
          </a:p>
          <a:p>
            <a:r>
              <a:rPr lang="ru-RU" sz="2000" b="1" dirty="0" smtClean="0"/>
              <a:t>О многих ли людях такое можно сказать?...</a:t>
            </a:r>
          </a:p>
          <a:p>
            <a:r>
              <a:rPr lang="ru-RU" sz="2000" b="1" dirty="0" smtClean="0"/>
              <a:t>Со многими ли чувствуешь себя</a:t>
            </a:r>
          </a:p>
          <a:p>
            <a:r>
              <a:rPr lang="ru-RU" sz="2000" b="1" dirty="0" smtClean="0"/>
              <a:t>нужным, любимым, единственным?...</a:t>
            </a:r>
          </a:p>
          <a:p>
            <a:r>
              <a:rPr lang="ru-RU" sz="2000" b="1" dirty="0" smtClean="0"/>
              <a:t>Со многими ли чувствуешь себя счастливым</a:t>
            </a:r>
            <a:r>
              <a:rPr lang="ru-RU" sz="2000" b="1" dirty="0" smtClean="0"/>
              <a:t>?…</a:t>
            </a:r>
            <a:endParaRPr lang="ru-RU" sz="20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820891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О чём мы сегодня будем говорить на уроке?</a:t>
            </a:r>
          </a:p>
          <a:p>
            <a:endParaRPr lang="ru-RU" sz="2400" dirty="0" smtClean="0"/>
          </a:p>
          <a:p>
            <a:r>
              <a:rPr lang="ru-RU" sz="2400" b="1" dirty="0" smtClean="0"/>
              <a:t>Цели: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подготовить </a:t>
            </a:r>
            <a:r>
              <a:rPr lang="ru-RU" sz="2400" dirty="0" smtClean="0"/>
              <a:t>учащихся к описанию человека и </a:t>
            </a:r>
            <a:r>
              <a:rPr lang="ru-RU" sz="2400" dirty="0" smtClean="0"/>
              <a:t>животного, </a:t>
            </a:r>
            <a:r>
              <a:rPr lang="ru-RU" sz="2400" dirty="0" smtClean="0"/>
              <a:t>изображенных на </a:t>
            </a:r>
            <a:r>
              <a:rPr lang="ru-RU" sz="2400" dirty="0" smtClean="0"/>
              <a:t>картине;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закрепить умение </a:t>
            </a:r>
            <a:r>
              <a:rPr lang="ru-RU" sz="2400" dirty="0" smtClean="0"/>
              <a:t>использовать </a:t>
            </a:r>
            <a:r>
              <a:rPr lang="ru-RU" sz="2400" dirty="0" smtClean="0"/>
              <a:t>деепричастия </a:t>
            </a:r>
            <a:r>
              <a:rPr lang="ru-RU" sz="2400" dirty="0" smtClean="0"/>
              <a:t>и </a:t>
            </a:r>
            <a:r>
              <a:rPr lang="ru-RU" sz="2400" dirty="0" smtClean="0"/>
              <a:t>наречия </a:t>
            </a:r>
            <a:r>
              <a:rPr lang="ru-RU" sz="2400" dirty="0" smtClean="0"/>
              <a:t>в своей </a:t>
            </a:r>
            <a:r>
              <a:rPr lang="ru-RU" sz="2400" dirty="0" smtClean="0"/>
              <a:t>речи;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собрать </a:t>
            </a:r>
            <a:r>
              <a:rPr lang="ru-RU" sz="2400" dirty="0" smtClean="0"/>
              <a:t>материал для написания сочинения по картине</a:t>
            </a:r>
            <a:r>
              <a:rPr lang="ru-RU" sz="2400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совершенствовать навыки описания произведений живописи;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</a:t>
            </a:r>
            <a:r>
              <a:rPr lang="ru-RU" sz="2400" dirty="0" smtClean="0"/>
              <a:t>развивать воображение, навыки устной и письменной речи.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pPr>
              <a:buFont typeface="Arial" pitchFamily="34" charset="0"/>
              <a:buChar char="•"/>
            </a:pPr>
            <a:endParaRPr lang="ru-RU" sz="2400" dirty="0" smtClean="0"/>
          </a:p>
          <a:p>
            <a:r>
              <a:rPr lang="ru-RU" sz="2400" b="1" dirty="0" smtClean="0"/>
              <a:t>Результат: </a:t>
            </a:r>
            <a:r>
              <a:rPr lang="ru-RU" sz="2400" dirty="0" smtClean="0"/>
              <a:t>умение составлять устный и письменный рассказ по картине. 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88640"/>
            <a:ext cx="3717032" cy="3717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46085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Рассмотрите картину. Почему автор назвал картину «Друзья»?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Каким чувством проникнуты оба персонажа?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Что говорит о том, что мальчик огорчён?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Есть ли у вас собака, кошка или другое домашнее животное?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Считаете ли вы своего питомца другом?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Случались ли у вас ситуации, подобные изображённой на картине Е.Широкова?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/>
              <a:t>Какова композиция картины? 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ироков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609850" cy="3609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31840" y="332656"/>
            <a:ext cx="55446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Евгений Николаевич Широков (1931-2017) – советский, российский художник-живописец, мастер портрета, педагог. Является представителем «сурового стиля» в живописи. Данный стиль характеризуется тем, что мастера пытаются передать судьбы современников (простых людей) – рабочих, студентов. 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ПЛАН:</a:t>
            </a:r>
          </a:p>
          <a:p>
            <a:pPr marL="342900" indent="-342900">
              <a:buAutoNum type="arabicPeriod"/>
            </a:pPr>
            <a:r>
              <a:rPr lang="ru-RU" sz="2800" b="1" dirty="0" smtClean="0"/>
              <a:t>Вступление. Евгений Николаевич Широков – замечательный русский художник.</a:t>
            </a:r>
          </a:p>
          <a:p>
            <a:pPr marL="342900" indent="-342900">
              <a:buAutoNum type="arabicPeriod"/>
            </a:pPr>
            <a:r>
              <a:rPr lang="ru-RU" sz="2800" b="1" dirty="0" smtClean="0"/>
              <a:t> </a:t>
            </a:r>
            <a:r>
              <a:rPr lang="ru-RU" sz="2800" b="1" dirty="0" smtClean="0"/>
              <a:t>Описание картины «Друзья»: главные герои картины; задний план; значение цвета в описании картины.</a:t>
            </a:r>
          </a:p>
          <a:p>
            <a:pPr marL="342900" indent="-342900">
              <a:buAutoNum type="arabicPeriod"/>
            </a:pPr>
            <a:r>
              <a:rPr lang="ru-RU" sz="2800" b="1" dirty="0" smtClean="0"/>
              <a:t> </a:t>
            </a:r>
            <a:r>
              <a:rPr lang="ru-RU" sz="2800" b="1" dirty="0" smtClean="0"/>
              <a:t>Заключение. Настроение, которое оставляет картина. 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Удачи в написании творческих работ!</a:t>
            </a:r>
            <a:endParaRPr lang="ru-RU" sz="5400" b="1" dirty="0"/>
          </a:p>
        </p:txBody>
      </p:sp>
      <p:pic>
        <p:nvPicPr>
          <p:cNvPr id="3" name="Рисунок 2" descr="лаб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708920"/>
            <a:ext cx="3356992" cy="33569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302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Ludmila</dc:creator>
  <cp:lastModifiedBy>Ludmila</cp:lastModifiedBy>
  <cp:revision>3</cp:revision>
  <dcterms:created xsi:type="dcterms:W3CDTF">2024-01-08T13:07:22Z</dcterms:created>
  <dcterms:modified xsi:type="dcterms:W3CDTF">2024-01-08T13:30:37Z</dcterms:modified>
</cp:coreProperties>
</file>