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presProps" Target="presProps.xml" /><Relationship Id="rId15" Type="http://schemas.openxmlformats.org/officeDocument/2006/relationships/tableStyles" Target="tableStyles.xml" /><Relationship Id="rId1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5F12BD8-D2BF-4F2C-B484-831315E16A2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E94D297-C3A1-4DDB-A0A3-EE4A582DCD77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7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11.png"/><Relationship Id="rId5" Type="http://schemas.openxmlformats.org/officeDocument/2006/relationships/image" Target="../media/image5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14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15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rcRect l="20572" t="11149" r="0" b="0"/>
          <a:stretch/>
        </p:blipFill>
        <p:spPr bwMode="auto">
          <a:xfrm>
            <a:off x="4504234" y="266253"/>
            <a:ext cx="7260775" cy="63254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21260653" flipH="1">
            <a:off x="5206229" y="-49867"/>
            <a:ext cx="6667916" cy="677988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6258269" y="1735791"/>
            <a:ext cx="479051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1" u="none" strike="noStrike" cap="none" spc="300">
                <a:ln w="38100">
                  <a:noFill/>
                </a:ln>
                <a:latin typeface="Cambria"/>
                <a:ea typeface="Cambria"/>
              </a:rPr>
              <a:t>Конкурс чтецов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200" b="1" i="1" spc="300">
              <a:ln w="38100">
                <a:noFill/>
              </a:ln>
              <a:latin typeface="Cambria"/>
              <a:ea typeface="Cambria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1" spc="300">
                <a:ln w="38100">
                  <a:noFill/>
                </a:ln>
                <a:latin typeface="Cambria"/>
                <a:ea typeface="Cambria"/>
              </a:rPr>
              <a:t>МБОУ СШ№5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200" b="1" i="1" spc="300">
              <a:ln w="38100">
                <a:noFill/>
              </a:ln>
              <a:latin typeface="Cambria"/>
              <a:ea typeface="Cambria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1" u="none" strike="noStrike" cap="none" spc="300">
                <a:ln w="38100">
                  <a:noFill/>
                </a:ln>
                <a:latin typeface="Cambria"/>
                <a:ea typeface="Cambria"/>
              </a:rPr>
              <a:t>1 класс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200" b="1" i="1" u="none" strike="noStrike" cap="none" spc="300">
              <a:ln w="38100">
                <a:noFill/>
              </a:ln>
              <a:latin typeface="Cambria"/>
              <a:ea typeface="Cambria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1" spc="300">
                <a:ln w="38100">
                  <a:noFill/>
                </a:ln>
                <a:latin typeface="Cambria"/>
                <a:ea typeface="Cambria"/>
              </a:rPr>
              <a:t>Костина Есения</a:t>
            </a:r>
            <a:endParaRPr lang="ru-RU" sz="4000" b="1" i="1" u="none" strike="noStrike" cap="none" spc="300">
              <a:ln w="38100">
                <a:noFill/>
              </a:ln>
              <a:latin typeface="Cambria"/>
              <a:ea typeface="Cambri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90173" y="1596204"/>
            <a:ext cx="6704403" cy="5261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7417551" y="507149"/>
            <a:ext cx="456024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8800" b="0" i="0" u="none" strike="noStrike" cap="none" spc="300">
                <a:ln w="38100">
                  <a:noFill/>
                </a:ln>
                <a:latin typeface="ObelixPro"/>
              </a:rPr>
              <a:t>1,</a:t>
            </a:r>
            <a:r>
              <a:rPr lang="ru-RU" sz="8800" b="0" i="0" u="none" strike="noStrike" cap="none" spc="300">
                <a:ln w="38100">
                  <a:noFill/>
                </a:ln>
                <a:latin typeface="ObelixPro"/>
              </a:rPr>
              <a:t> 2, 3, 4, 5, 6,7…</a:t>
            </a:r>
            <a:endParaRPr lang="ru-RU" sz="8800" b="0" i="0" u="none" strike="noStrike" cap="none" spc="300">
              <a:ln w="38100">
                <a:noFill/>
              </a:ln>
              <a:latin typeface="ObelixPro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rcRect l="20572" t="11149" r="0" b="0"/>
          <a:stretch/>
        </p:blipFill>
        <p:spPr bwMode="auto">
          <a:xfrm rot="10800000">
            <a:off x="207699" y="1522812"/>
            <a:ext cx="6052465" cy="52728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07699" y="1199514"/>
            <a:ext cx="7209852" cy="56584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rcRect l="20572" t="11149" r="0" b="0"/>
          <a:stretch/>
        </p:blipFill>
        <p:spPr bwMode="auto">
          <a:xfrm>
            <a:off x="-1" y="-13064"/>
            <a:ext cx="6052465" cy="527282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21260653">
            <a:off x="1921673" y="326347"/>
            <a:ext cx="6917475" cy="596398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 rot="21288508">
            <a:off x="2657619" y="2708174"/>
            <a:ext cx="5445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600" b="0" i="0" u="none" strike="noStrike" cap="none" spc="300">
                <a:ln w="38100">
                  <a:noFill/>
                </a:ln>
                <a:latin typeface="ObelixPro"/>
              </a:rPr>
              <a:t>Спасибо за внимание!</a:t>
            </a:r>
            <a:endParaRPr lang="ru-RU" sz="4400" b="0" i="0" u="none" strike="noStrike" cap="none" spc="300">
              <a:ln w="38100">
                <a:noFill/>
              </a:ln>
              <a:latin typeface="ObelixPr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 advClick="1">
        <p:fade thruBlk="0"/>
      </p:transition>
    </mc:Choice>
    <mc:Fallback>
      <p:transition spd="med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rcRect l="20572" t="11149" r="0" b="0"/>
          <a:stretch/>
        </p:blipFill>
        <p:spPr bwMode="auto">
          <a:xfrm>
            <a:off x="4504234" y="266253"/>
            <a:ext cx="7260775" cy="63254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21260653" flipH="1">
            <a:off x="5427641" y="49745"/>
            <a:ext cx="6451771" cy="656011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6418122" y="1596204"/>
            <a:ext cx="4790619" cy="3870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 spc="300">
                <a:ln w="38100">
                  <a:noFill/>
                </a:ln>
                <a:latin typeface="ObelixPro"/>
              </a:rPr>
              <a:t>Лика </a:t>
            </a:r>
            <a:r>
              <a:rPr lang="ru-RU" sz="4000" b="0" i="0" u="none" strike="noStrike" cap="none" spc="300">
                <a:ln w="38100">
                  <a:noFill/>
                </a:ln>
                <a:latin typeface="ObelixPro"/>
              </a:rPr>
              <a:t>Разумова</a:t>
            </a:r>
            <a:endParaRPr lang="ru-RU" sz="4000" b="0" i="0" u="none" strike="noStrike" cap="none" spc="300">
              <a:ln w="38100">
                <a:noFill/>
              </a:ln>
              <a:latin typeface="ObelixPro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4000" spc="300">
              <a:ln w="38100">
                <a:noFill/>
              </a:ln>
              <a:latin typeface="ObelixPro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0" i="0" u="none" strike="noStrike" cap="none" spc="300">
                <a:ln w="38100">
                  <a:noFill/>
                </a:ln>
                <a:latin typeface="ObelixPro"/>
              </a:rPr>
              <a:t>«</a:t>
            </a:r>
            <a:r>
              <a:rPr lang="ru-RU" sz="4000" b="0" i="0" u="none" strike="noStrike" cap="none" spc="300">
                <a:ln w="38100">
                  <a:noFill/>
                </a:ln>
                <a:latin typeface="ObelixPro"/>
              </a:rPr>
              <a:t>Мы</a:t>
            </a:r>
            <a:r>
              <a:rPr lang="ru-RU" sz="4000" b="0" i="0" u="none" strike="noStrike" cap="none" spc="300">
                <a:ln w="38100">
                  <a:noFill/>
                </a:ln>
                <a:latin typeface="ObelixPro"/>
              </a:rPr>
              <a:t> играть решили в школу</a:t>
            </a:r>
            <a:r>
              <a:rPr lang="ru-RU" sz="4000" b="0" i="0" u="none" strike="noStrike" cap="none" spc="300">
                <a:ln w="38100">
                  <a:noFill/>
                </a:ln>
                <a:latin typeface="ObelixPro"/>
              </a:rPr>
              <a:t>»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4800" b="0" i="0" u="none" strike="noStrike" cap="none" spc="300">
              <a:ln w="38100">
                <a:noFill/>
              </a:ln>
              <a:latin typeface="ObelixPro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90173" y="1596204"/>
            <a:ext cx="6704403" cy="5261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rcRect l="20572" t="11149" r="0" b="0"/>
          <a:stretch/>
        </p:blipFill>
        <p:spPr bwMode="auto">
          <a:xfrm rot="20446243">
            <a:off x="5875833" y="-395704"/>
            <a:ext cx="7260775" cy="632549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77241" y="192983"/>
            <a:ext cx="6444679" cy="46895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86991"/>
            </a:solidFill>
            <a:miter lim="800000"/>
          </a:ln>
          <a:effectLst>
            <a:reflection blurRad="12700" stA="2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186480" y="1709928"/>
            <a:ext cx="6493707" cy="47434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86991"/>
            </a:solidFill>
            <a:miter lim="800000"/>
          </a:ln>
          <a:effectLst>
            <a:reflection blurRad="12700" stA="2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rcRect l="20572" t="11149" r="0" b="0"/>
          <a:stretch/>
        </p:blipFill>
        <p:spPr bwMode="auto">
          <a:xfrm>
            <a:off x="6016466" y="97963"/>
            <a:ext cx="6088143" cy="530391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3057660">
            <a:off x="7598807" y="304844"/>
            <a:ext cx="3730466" cy="40965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371990" y="208899"/>
            <a:ext cx="9092050" cy="64402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rcRect l="14080" t="29604" r="16807" b="0"/>
          <a:stretch/>
        </p:blipFill>
        <p:spPr bwMode="auto">
          <a:xfrm>
            <a:off x="467650" y="483033"/>
            <a:ext cx="8173430" cy="56264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1">
            <a:off x="4718304" y="1596204"/>
            <a:ext cx="6739128" cy="52617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1433484" y="1568270"/>
            <a:ext cx="50499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960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latin typeface="Comic Sans MS"/>
              </a:rPr>
              <a:t>М</a:t>
            </a:r>
            <a:r>
              <a:rPr lang="ru-RU" sz="9600">
                <a:ln w="0">
                  <a:solidFill>
                    <a:schemeClr val="bg1"/>
                  </a:solidFill>
                </a:ln>
                <a:solidFill>
                  <a:srgbClr val="FF0000"/>
                </a:solidFill>
                <a:latin typeface="Comic Sans MS"/>
              </a:rPr>
              <a:t>о</a:t>
            </a:r>
            <a:r>
              <a:rPr lang="ru-RU" sz="960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latin typeface="Comic Sans MS"/>
              </a:rPr>
              <a:t>л</a:t>
            </a:r>
            <a:r>
              <a:rPr lang="ru-RU" sz="9600">
                <a:ln w="0">
                  <a:solidFill>
                    <a:schemeClr val="bg1"/>
                  </a:solidFill>
                </a:ln>
                <a:solidFill>
                  <a:srgbClr val="FF0000"/>
                </a:solidFill>
                <a:latin typeface="Comic Sans MS"/>
              </a:rPr>
              <a:t>о</a:t>
            </a:r>
            <a:r>
              <a:rPr lang="ru-RU" sz="960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latin typeface="Comic Sans MS"/>
              </a:rPr>
              <a:t>ко</a:t>
            </a:r>
            <a:endParaRPr lang="ru-RU" sz="9600" b="0" cap="none" spc="0">
              <a:ln w="0">
                <a:solidFill>
                  <a:schemeClr val="bg1"/>
                </a:solidFill>
              </a:ln>
              <a:solidFill>
                <a:schemeClr val="bg1"/>
              </a:solidFill>
              <a:latin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900" advClick="1">
        <p14:warp dir="in"/>
      </p:transition>
    </mc:Choice>
    <mc:Fallback>
      <p:transition spd="med" advClick="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-17077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rcRect l="20572" t="11149" r="0" b="0"/>
          <a:stretch/>
        </p:blipFill>
        <p:spPr bwMode="auto">
          <a:xfrm rot="20446243">
            <a:off x="-253806" y="5601524"/>
            <a:ext cx="5787264" cy="504178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rcRect l="0" t="0" r="49610" b="0"/>
          <a:stretch/>
        </p:blipFill>
        <p:spPr bwMode="auto">
          <a:xfrm>
            <a:off x="1305878" y="1641620"/>
            <a:ext cx="5068389" cy="51409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rcRect l="49753" t="0" r="0" b="0"/>
          <a:stretch/>
        </p:blipFill>
        <p:spPr bwMode="auto">
          <a:xfrm>
            <a:off x="6632939" y="1641620"/>
            <a:ext cx="5054019" cy="51409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 bwMode="auto">
          <a:xfrm>
            <a:off x="1002672" y="447194"/>
            <a:ext cx="2469844" cy="321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8800" b="0" i="0" u="none" strike="noStrike" cap="none" spc="300">
                <a:ln w="38100">
                  <a:noFill/>
                </a:ln>
                <a:solidFill>
                  <a:srgbClr val="F33D65"/>
                </a:solidFill>
                <a:latin typeface="ObelixPro"/>
              </a:rPr>
              <a:t>2!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1500" b="0" i="0" u="none" strike="noStrike" cap="none" spc="300">
              <a:ln w="38100">
                <a:noFill/>
              </a:ln>
              <a:latin typeface="ObelixPro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4267451" y="1712699"/>
            <a:ext cx="2469844" cy="321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8800" b="0" i="0" u="none" strike="noStrike" cap="none" spc="300">
                <a:ln w="38100">
                  <a:noFill/>
                </a:ln>
                <a:solidFill>
                  <a:schemeClr val="accent1">
                    <a:lumMod val="75000"/>
                  </a:schemeClr>
                </a:solidFill>
                <a:latin typeface="ObelixPro"/>
              </a:rPr>
              <a:t>16!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1500" b="0" i="0" u="none" strike="noStrike" cap="none" spc="300">
              <a:ln w="38100">
                <a:noFill/>
              </a:ln>
              <a:latin typeface="ObelixPro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6503603" y="447194"/>
            <a:ext cx="2469844" cy="321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8800" spc="300">
                <a:ln w="38100">
                  <a:noFill/>
                </a:ln>
                <a:solidFill>
                  <a:srgbClr val="FFFF00"/>
                </a:solidFill>
                <a:latin typeface="ObelixPro"/>
              </a:rPr>
              <a:t>10</a:t>
            </a:r>
            <a:r>
              <a:rPr lang="ru-RU" sz="8800" b="0" i="0" u="none" strike="noStrike" cap="none" spc="300">
                <a:ln w="38100">
                  <a:noFill/>
                </a:ln>
                <a:solidFill>
                  <a:srgbClr val="FFFF00"/>
                </a:solidFill>
                <a:latin typeface="ObelixPro"/>
              </a:rPr>
              <a:t>!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1500" b="0" i="0" u="none" strike="noStrike" cap="none" spc="300">
              <a:ln w="38100">
                <a:noFill/>
              </a:ln>
              <a:latin typeface="ObelixPro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9785725" y="744967"/>
            <a:ext cx="2469844" cy="321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8800" spc="300">
                <a:ln w="38100">
                  <a:noFill/>
                </a:ln>
                <a:solidFill>
                  <a:schemeClr val="accent6">
                    <a:lumMod val="75000"/>
                  </a:schemeClr>
                </a:solidFill>
                <a:latin typeface="ObelixPro"/>
              </a:rPr>
              <a:t>8</a:t>
            </a:r>
            <a:r>
              <a:rPr lang="ru-RU" sz="8800" b="0" i="0" u="none" strike="noStrike" cap="none" spc="300">
                <a:ln w="38100">
                  <a:noFill/>
                </a:ln>
                <a:solidFill>
                  <a:schemeClr val="accent6">
                    <a:lumMod val="75000"/>
                  </a:schemeClr>
                </a:solidFill>
                <a:latin typeface="ObelixPro"/>
              </a:rPr>
              <a:t>!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1500" b="0" i="0" u="none" strike="noStrike" cap="none" spc="300">
              <a:ln w="38100">
                <a:noFill/>
              </a:ln>
              <a:latin typeface="ObelixPr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rcRect l="20572" t="11149" r="0" b="0"/>
          <a:stretch/>
        </p:blipFill>
        <p:spPr bwMode="auto">
          <a:xfrm rot="20446243">
            <a:off x="-253806" y="5601524"/>
            <a:ext cx="5787264" cy="504178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600890" y="534596"/>
            <a:ext cx="10680228" cy="118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7200" b="0" i="0" u="none" strike="noStrike" cap="none" spc="300">
                <a:ln w="38100">
                  <a:noFill/>
                </a:ln>
                <a:solidFill>
                  <a:srgbClr val="FF0000"/>
                </a:solidFill>
                <a:latin typeface="ObelixPro"/>
              </a:rPr>
              <a:t>Молодцы</a:t>
            </a:r>
            <a:r>
              <a:rPr lang="ru-RU" sz="7200" b="0" i="0" u="none" strike="noStrike" cap="none" spc="300">
                <a:ln w="38100">
                  <a:noFill/>
                </a:ln>
                <a:solidFill>
                  <a:srgbClr val="FF0000"/>
                </a:solidFill>
                <a:latin typeface="ObelixPro"/>
              </a:rPr>
              <a:t>!</a:t>
            </a:r>
            <a:endParaRPr lang="ru-RU" sz="8800" b="0" i="0" u="none" strike="noStrike" cap="none" spc="300">
              <a:ln w="38100">
                <a:noFill/>
              </a:ln>
              <a:solidFill>
                <a:srgbClr val="FF0000"/>
              </a:solidFill>
              <a:latin typeface="ObelixPro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142488" y="1466780"/>
            <a:ext cx="5269992" cy="5269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rcRect l="20572" t="11149" r="0" b="0"/>
          <a:stretch/>
        </p:blipFill>
        <p:spPr bwMode="auto">
          <a:xfrm rot="20446243">
            <a:off x="-253806" y="5601524"/>
            <a:ext cx="5787264" cy="504178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161989" y="130066"/>
            <a:ext cx="9499915" cy="64120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8699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rcRect l="20572" t="11149" r="0" b="0"/>
          <a:stretch/>
        </p:blipFill>
        <p:spPr bwMode="auto">
          <a:xfrm rot="20446243">
            <a:off x="-253806" y="5601524"/>
            <a:ext cx="5787264" cy="504178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 bwMode="auto">
          <a:xfrm>
            <a:off x="796834" y="2168434"/>
            <a:ext cx="7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96834" y="600075"/>
            <a:ext cx="10058400" cy="56578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8699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0</Words>
  <Characters>0</Characters>
  <CharactersWithSpaces>0</CharactersWithSpaces>
  <Application>Р7-Офис/7.2.2.36</Application>
  <DocSecurity>0</DocSecurity>
  <PresentationFormat>Широкоэкранный</PresentationFormat>
  <Lines>0</Lines>
  <Paragraphs>0</Paragraphs>
  <Slides>11</Slides>
  <Notes>11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Ольга Солнечная</dc:creator>
  <cp:keywords/>
  <dc:description/>
  <dc:identifier/>
  <dc:language/>
  <cp:lastModifiedBy/>
  <cp:revision>227</cp:revision>
  <dcterms:created xsi:type="dcterms:W3CDTF">2023-02-03T12:26:19Z</dcterms:created>
  <dcterms:modified xsi:type="dcterms:W3CDTF">2023-11-15T11:57:52Z</dcterms:modified>
  <cp:category/>
  <cp:contentStatus/>
  <cp:version/>
</cp:coreProperties>
</file>