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68"/>
  </p:normalViewPr>
  <p:slideViewPr>
    <p:cSldViewPr snapToGrid="0">
      <p:cViewPr varScale="1">
        <p:scale>
          <a:sx n="110" d="100"/>
          <a:sy n="110" d="100"/>
        </p:scale>
        <p:origin x="6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1/8/24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1/8/24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1/8/24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1/8/24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1/8/24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1/8/24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1/8/24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1/8/24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1/8/24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1/8/24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3878D5-79DA-6E17-CA1D-35AD2CF3D8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Юмористические произведения для детей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7DA71A8-EEF1-DF17-C43F-7349F2FE65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23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CBEA3D-576F-4E73-4A6A-2BDCC3568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Обратимся к словарю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9FB0F0-5DB5-BD96-C892-1D3751441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4540" y="2314885"/>
            <a:ext cx="10554574" cy="41885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i="0" u="none" strike="noStrike" dirty="0" err="1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PT Sans" panose="020B0503020203020204" pitchFamily="34" charset="0"/>
              </a:rPr>
              <a:t>Ю́мор</a:t>
            </a:r>
            <a:r>
              <a:rPr lang="ru-RU" sz="3200" b="0" i="0" u="none" strike="noStrike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PT Sans" panose="020B0503020203020204" pitchFamily="34" charset="0"/>
              </a:rPr>
              <a:t> – интеллектуальная способность подмечать в явлениях их смешные стороны. Чувство юмора связано с умением обнаруживать противоречия в окружающем мире. </a:t>
            </a:r>
          </a:p>
          <a:p>
            <a:pPr marL="0" indent="0" algn="just">
              <a:buNone/>
            </a:pPr>
            <a:r>
              <a:rPr lang="ru-RU" sz="3200" b="1" i="0" u="none" strike="noStrike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PT Sans" panose="020B0503020203020204" pitchFamily="34" charset="0"/>
              </a:rPr>
              <a:t>Юмористический рассказ</a:t>
            </a:r>
            <a:r>
              <a:rPr lang="ru-RU" sz="3200" b="0" i="0" u="none" strike="noStrike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PT Sans" panose="020B0503020203020204" pitchFamily="34" charset="0"/>
              </a:rPr>
              <a:t> – это короткое произведение, в котором автор добродушно высмеивает человеческие слабости и недостатки.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073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9E9612-26BA-84ED-7566-B025C0D3F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513977"/>
            <a:ext cx="10571998" cy="970450"/>
          </a:xfrm>
        </p:spPr>
        <p:txBody>
          <a:bodyPr/>
          <a:lstStyle/>
          <a:p>
            <a:pPr algn="ctr"/>
            <a:r>
              <a:rPr lang="ru-RU" b="0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0"/>
              </a:rPr>
              <a:t>У каждой книги есть обложка. </a:t>
            </a:r>
            <a:br>
              <a:rPr lang="ru-RU" b="0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0"/>
              </a:rPr>
            </a:br>
            <a:r>
              <a:rPr lang="ru-RU" b="0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0"/>
              </a:rPr>
              <a:t>Рассмотри внимательно.</a:t>
            </a:r>
            <a:endParaRPr lang="ru-RU" dirty="0"/>
          </a:p>
        </p:txBody>
      </p:sp>
      <p:pic>
        <p:nvPicPr>
          <p:cNvPr id="1026" name="Picture 2" descr="Книга: &quot;Юмористические рассказы&quot;. Купить книгу, читать рецензии | ISBN  978-5-00054-055-8 | Лабиринт">
            <a:extLst>
              <a:ext uri="{FF2B5EF4-FFF2-40B4-BE49-F238E27FC236}">
                <a16:creationId xmlns:a16="http://schemas.microsoft.com/office/drawing/2014/main" id="{907E89F6-A740-5B97-F650-FD2C56388BC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162" y="2690816"/>
            <a:ext cx="2690081" cy="3983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нига: &quot;Смешные рассказы о школе&quot; - Драгунский, Медведев, Коваль,  Каминский. Купить книгу, читать рецензии | ISBN 978-5-9781-0690-9 | Лабиринт">
            <a:extLst>
              <a:ext uri="{FF2B5EF4-FFF2-40B4-BE49-F238E27FC236}">
                <a16:creationId xmlns:a16="http://schemas.microsoft.com/office/drawing/2014/main" id="{E3EE712D-DB36-616D-5B2F-6A531C7BFE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673" y="1484427"/>
            <a:ext cx="2886585" cy="437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нига &quot;Денискины рассказы&quot; Драгунский В Ю - купить книгу в  интернет-магазине «Москва» ISBN: 978-5-389-15902-0, 973599">
            <a:extLst>
              <a:ext uri="{FF2B5EF4-FFF2-40B4-BE49-F238E27FC236}">
                <a16:creationId xmlns:a16="http://schemas.microsoft.com/office/drawing/2014/main" id="{3FBAF38E-1AC2-3B88-867C-36A2D6121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90816"/>
            <a:ext cx="3293289" cy="398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нига: &quot;Денискины рассказы&quot; - Виктор Драгунский. Купить книгу, читать  рецензии | ISBN 978-5-378-26809-2 | Лабиринт">
            <a:extLst>
              <a:ext uri="{FF2B5EF4-FFF2-40B4-BE49-F238E27FC236}">
                <a16:creationId xmlns:a16="http://schemas.microsoft.com/office/drawing/2014/main" id="{4FAD2D23-9D34-8CBA-96CC-A08232BC5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3281" y="1432043"/>
            <a:ext cx="2988719" cy="404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632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011B0E-0199-00E7-9C62-0BD463694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0" u="none" strike="noStrike" dirty="0">
                <a:solidFill>
                  <a:srgbClr val="000000"/>
                </a:solidFill>
                <a:effectLst/>
                <a:latin typeface="PT Sans" panose="020B0503020203020204" pitchFamily="34" charset="0"/>
              </a:rPr>
              <a:t> Что нас ждёт в новом разделе?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725F1A-FDE8-40C8-03BE-E3B17D0A6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ru-RU" sz="3600" b="0" i="0" u="none" strike="noStrike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PT Sans" panose="020B0503020203020204" pitchFamily="34" charset="0"/>
              </a:rPr>
              <a:t>В этом разделе будешь читать весёлые и смешные рассказы. </a:t>
            </a:r>
          </a:p>
          <a:p>
            <a:pPr marL="0" indent="0" algn="just">
              <a:buNone/>
            </a:pPr>
            <a:r>
              <a:rPr lang="ru-RU" sz="3600" b="0" i="0" u="none" strike="noStrike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PT Sans" panose="020B0503020203020204" pitchFamily="34" charset="0"/>
              </a:rPr>
              <a:t>Писатели сочиняют весёлые и смешные (юмористические) произведения, чтобы мы посмеялись, взглянули на себя со стороны, увидели свои недостатки и исправились.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1819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40E73D-A2C4-71B3-5D64-E7B17772F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22566" y="648318"/>
            <a:ext cx="10571998" cy="970450"/>
          </a:xfrm>
        </p:spPr>
        <p:txBody>
          <a:bodyPr/>
          <a:lstStyle/>
          <a:p>
            <a:pPr algn="ctr"/>
            <a:r>
              <a:rPr lang="ru-RU" dirty="0"/>
              <a:t>Прочитаем</a:t>
            </a:r>
            <a:br>
              <a:rPr lang="ru-RU" dirty="0"/>
            </a:br>
            <a:r>
              <a:rPr lang="ru-RU" dirty="0"/>
              <a:t> рассказ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DC21F3A-CDCE-0EB7-9F92-A11A7465AD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98916" y="209572"/>
            <a:ext cx="5640956" cy="6438855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BD1926-9A63-178D-25A0-AC8A891CBAB6}"/>
              </a:ext>
            </a:extLst>
          </p:cNvPr>
          <p:cNvSpPr txBox="1"/>
          <p:nvPr/>
        </p:nvSpPr>
        <p:spPr>
          <a:xfrm>
            <a:off x="335667" y="2964441"/>
            <a:ext cx="518545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3600" b="0" i="0" u="none" strike="noStrike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PT Sans" panose="020B0503020203020204" pitchFamily="34" charset="0"/>
              </a:rPr>
              <a:t>Почему Маша решила, что волку стыдно? Прочитай, как вёл себя волк. </a:t>
            </a:r>
          </a:p>
          <a:p>
            <a:pPr algn="l"/>
            <a:r>
              <a:rPr lang="ru-RU" sz="3600" b="0" i="0" u="none" strike="noStrike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PT Sans" panose="020B0503020203020204" pitchFamily="34" charset="0"/>
              </a:rPr>
              <a:t>Что происходило на самом деле?</a:t>
            </a:r>
          </a:p>
        </p:txBody>
      </p:sp>
    </p:spTree>
    <p:extLst>
      <p:ext uri="{BB962C8B-B14F-4D97-AF65-F5344CB8AC3E}">
        <p14:creationId xmlns:p14="http://schemas.microsoft.com/office/powerpoint/2010/main" val="460420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7BC61B-F792-2424-77E1-EF62FA42F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D59ED3-C25E-9246-45C4-ED901098B9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0" i="0" u="none" strike="noStrike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PT Sans" panose="020B0503020203020204" pitchFamily="34" charset="0"/>
              </a:rPr>
              <a:t>	Рассказ Я. Тайца «Волк» юмористический. Обвинения девочки вызывают улыбку и смех, потому что маленькая Маша думала, что истории Красной Шапочки и трёх поросят правдивые. Она обвинила во всем этого волка в зоопарке. Девочка решила, что волку стыдно, потому что вспомнила, как она сама ведёт себя, если ей совестно.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288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D2BC12-5C32-D856-E703-49E4D8C99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0AD4EE-0108-5EB6-6355-83A5401E45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200" b="1" i="0" u="none" strike="noStrike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PT Sans" panose="020B0503020203020204" pitchFamily="34" charset="0"/>
              </a:rPr>
              <a:t>Юмор</a:t>
            </a:r>
            <a:r>
              <a:rPr lang="ru-RU" sz="3200" b="0" i="0" u="none" strike="noStrike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PT Sans" panose="020B0503020203020204" pitchFamily="34" charset="0"/>
              </a:rPr>
              <a:t> — это способность подмечать в явлениях их комичные, смешные стороны. </a:t>
            </a:r>
          </a:p>
          <a:p>
            <a:pPr marL="0" indent="0" algn="just">
              <a:buNone/>
            </a:pPr>
            <a:r>
              <a:rPr lang="ru-RU" sz="3200" b="1" i="0" u="none" strike="noStrike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PT Sans" panose="020B0503020203020204" pitchFamily="34" charset="0"/>
              </a:rPr>
              <a:t>Юмористическое произведение</a:t>
            </a:r>
            <a:r>
              <a:rPr lang="ru-RU" sz="3200" b="0" i="0" u="none" strike="noStrike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PT Sans" panose="020B0503020203020204" pitchFamily="34" charset="0"/>
              </a:rPr>
              <a:t> – это рассказ или стихотворение, в котором автор добродушно высмеивает человеческие слабости и недостатки.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5342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CF4787-F849-A5B6-0233-C714CEE66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C8AB59-702C-E67E-6F62-26C385BC4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000" y="1273163"/>
            <a:ext cx="10554574" cy="363651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	В этом разделе мы познакомимся с юмористическими рассказами Е. Шварца, </a:t>
            </a:r>
          </a:p>
          <a:p>
            <a:pPr marL="0" indent="0" algn="just">
              <a:buNone/>
            </a:pPr>
            <a:r>
              <a:rPr lang="ru-RU" sz="3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В. Драгунского, М. Зощенко, В. </a:t>
            </a:r>
            <a:r>
              <a:rPr lang="ru-RU" sz="320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Голявкина</a:t>
            </a:r>
            <a:endParaRPr lang="ru-RU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5838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Цитаты</Template>
  <TotalTime>15</TotalTime>
  <Words>243</Words>
  <Application>Microsoft Macintosh PowerPoint</Application>
  <PresentationFormat>Широкоэкранный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PT Sans</vt:lpstr>
      <vt:lpstr>Wingdings 2</vt:lpstr>
      <vt:lpstr>Цитаты</vt:lpstr>
      <vt:lpstr>Юмористические произведения для детей</vt:lpstr>
      <vt:lpstr>Обратимся к словарю</vt:lpstr>
      <vt:lpstr>У каждой книги есть обложка.  Рассмотри внимательно.</vt:lpstr>
      <vt:lpstr> Что нас ждёт в новом разделе?</vt:lpstr>
      <vt:lpstr>Прочитаем  рассказ</vt:lpstr>
      <vt:lpstr>Вывод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Юмористические произведения для детей</dc:title>
  <dc:creator>Microsoft Office User</dc:creator>
  <cp:lastModifiedBy>Microsoft Office User</cp:lastModifiedBy>
  <cp:revision>1</cp:revision>
  <dcterms:created xsi:type="dcterms:W3CDTF">2024-01-08T13:50:42Z</dcterms:created>
  <dcterms:modified xsi:type="dcterms:W3CDTF">2024-01-08T14:05:51Z</dcterms:modified>
</cp:coreProperties>
</file>