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846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9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679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26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153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67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256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05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6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34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57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9430BE1-FCAA-48E2-BF45-DA49FBBF4806}" type="datetimeFigureOut">
              <a:rPr lang="ru-RU" smtClean="0"/>
              <a:t>вт 16.10.18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0A650E0-2AAF-4EB2-903C-4141334B9FA5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65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993fd112796224f4392357aa4f774d13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2080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109" y="387927"/>
            <a:ext cx="79663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Хоть и крошка осьминог ,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Но имеет восемь ног.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Сколько нужно пар сапог,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0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Чтоб обулся осьминог?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https://www.beccoblustickers.com/images/stories/virtuemart/product/polip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799" y="2255116"/>
            <a:ext cx="4329257" cy="4329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4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781" y="429492"/>
            <a:ext cx="870065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Девять расписных матрешек,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В каждой пять дочурок крошек.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Если бы все дочки рядом встали,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2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Сколько бы вы их насчитали?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194" name="Picture 2" descr="https://multiurok.ru/img/100160/image_596ee074922f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520" y="2579663"/>
            <a:ext cx="2044699" cy="384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94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319" y="2967335"/>
            <a:ext cx="10903369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РЕШЕНИЕ ЗАДАЧ</a:t>
            </a:r>
            <a:endParaRPr lang="ru-RU" sz="115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667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27" y="332509"/>
            <a:ext cx="12108873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собрали для питомника 25 кг каштанов и 29 кг желудей. Все это они упаковали в пакеты, по 9 кг в каждый пакет. Сколько им потребовалось пакетов? 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9388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745" y="1149927"/>
            <a:ext cx="4114800" cy="3629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902037" y="2424546"/>
            <a:ext cx="5292436" cy="2355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171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218" y="484910"/>
            <a:ext cx="11457709" cy="454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вариант.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Начертите прямоугольник со сторонами 9 см и 3 см. Найдите периметр и площадь данного прямоугольника</a:t>
            </a:r>
            <a:endParaRPr lang="ru-RU" sz="3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вариант. 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Начертите квадрат со стороной 3 см. Найдите площадь и периметр данного квадрата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9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780352"/>
              </p:ext>
            </p:extLst>
          </p:nvPr>
        </p:nvGraphicFramePr>
        <p:xfrm>
          <a:off x="845128" y="249382"/>
          <a:ext cx="10464798" cy="59594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8266">
                  <a:extLst>
                    <a:ext uri="{9D8B030D-6E8A-4147-A177-3AD203B41FA5}">
                      <a16:colId xmlns:a16="http://schemas.microsoft.com/office/drawing/2014/main" val="1645155028"/>
                    </a:ext>
                  </a:extLst>
                </a:gridCol>
                <a:gridCol w="3488266">
                  <a:extLst>
                    <a:ext uri="{9D8B030D-6E8A-4147-A177-3AD203B41FA5}">
                      <a16:colId xmlns:a16="http://schemas.microsoft.com/office/drawing/2014/main" val="3958810657"/>
                    </a:ext>
                  </a:extLst>
                </a:gridCol>
                <a:gridCol w="3488266">
                  <a:extLst>
                    <a:ext uri="{9D8B030D-6E8A-4147-A177-3AD203B41FA5}">
                      <a16:colId xmlns:a16="http://schemas.microsoft.com/office/drawing/2014/main" val="3154203915"/>
                    </a:ext>
                  </a:extLst>
                </a:gridCol>
              </a:tblGrid>
              <a:tr h="4902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один костюм</a:t>
                      </a:r>
                    </a:p>
                    <a:p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костюмов</a:t>
                      </a:r>
                    </a:p>
                    <a:p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 ткани</a:t>
                      </a:r>
                    </a:p>
                    <a:p>
                      <a:endParaRPr lang="ru-RU" sz="60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062596"/>
                  </a:ext>
                </a:extLst>
              </a:tr>
              <a:tr h="1057323">
                <a:tc>
                  <a:txBody>
                    <a:bodyPr/>
                    <a:lstStyle/>
                    <a:p>
                      <a:r>
                        <a:rPr lang="ru-RU" sz="6000" b="1" i="0" dirty="0" smtClean="0"/>
                        <a:t>?</a:t>
                      </a:r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/>
                        <a:t>6 </a:t>
                      </a:r>
                      <a:r>
                        <a:rPr lang="ru-RU" sz="6000" b="1" i="0" dirty="0" err="1" smtClean="0"/>
                        <a:t>шт</a:t>
                      </a:r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/>
                        <a:t>30 м</a:t>
                      </a:r>
                      <a:endParaRPr lang="ru-RU" sz="60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12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941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2780352"/>
              </p:ext>
            </p:extLst>
          </p:nvPr>
        </p:nvGraphicFramePr>
        <p:xfrm>
          <a:off x="845128" y="249382"/>
          <a:ext cx="10464798" cy="59594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88266">
                  <a:extLst>
                    <a:ext uri="{9D8B030D-6E8A-4147-A177-3AD203B41FA5}">
                      <a16:colId xmlns:a16="http://schemas.microsoft.com/office/drawing/2014/main" val="1645155028"/>
                    </a:ext>
                  </a:extLst>
                </a:gridCol>
                <a:gridCol w="3488266">
                  <a:extLst>
                    <a:ext uri="{9D8B030D-6E8A-4147-A177-3AD203B41FA5}">
                      <a16:colId xmlns:a16="http://schemas.microsoft.com/office/drawing/2014/main" val="3958810657"/>
                    </a:ext>
                  </a:extLst>
                </a:gridCol>
                <a:gridCol w="3488266">
                  <a:extLst>
                    <a:ext uri="{9D8B030D-6E8A-4147-A177-3AD203B41FA5}">
                      <a16:colId xmlns:a16="http://schemas.microsoft.com/office/drawing/2014/main" val="3154203915"/>
                    </a:ext>
                  </a:extLst>
                </a:gridCol>
              </a:tblGrid>
              <a:tr h="49021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один костюм</a:t>
                      </a:r>
                    </a:p>
                    <a:p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костюмов</a:t>
                      </a:r>
                    </a:p>
                    <a:p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 ткани</a:t>
                      </a:r>
                    </a:p>
                    <a:p>
                      <a:endParaRPr lang="ru-RU" sz="60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062596"/>
                  </a:ext>
                </a:extLst>
              </a:tr>
              <a:tr h="1057323">
                <a:tc>
                  <a:txBody>
                    <a:bodyPr/>
                    <a:lstStyle/>
                    <a:p>
                      <a:r>
                        <a:rPr lang="ru-RU" sz="6000" b="1" i="0" dirty="0" smtClean="0"/>
                        <a:t>?</a:t>
                      </a:r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/>
                        <a:t>6 </a:t>
                      </a:r>
                      <a:r>
                        <a:rPr lang="ru-RU" sz="6000" b="1" i="0" dirty="0" err="1" smtClean="0"/>
                        <a:t>шт</a:t>
                      </a:r>
                      <a:endParaRPr lang="ru-RU" sz="60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="1" i="0" dirty="0" smtClean="0"/>
                        <a:t>30 м</a:t>
                      </a:r>
                      <a:endParaRPr lang="ru-RU" sz="6000" b="1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12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82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82f/00035006-bb3362a7/img7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485" y="227085"/>
            <a:ext cx="8406534" cy="63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7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3780" y="2122116"/>
            <a:ext cx="970650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68, 48, 97, 44, 20, 24, 7, 46.</a:t>
            </a:r>
            <a:endParaRPr lang="ru-RU" sz="6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34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grandgames.net/puzzle/source_p/belosnezhka_i_gnom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44932"/>
            <a:ext cx="10747954" cy="53739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855" y="130414"/>
            <a:ext cx="9242714" cy="6429714"/>
          </a:xfrm>
          <a:prstGeom prst="rect">
            <a:avLst/>
          </a:prstGeom>
        </p:spPr>
      </p:pic>
      <p:pic>
        <p:nvPicPr>
          <p:cNvPr id="2054" name="Picture 6" descr="https://zabavnik.club/wp-content/uploads/2018/02/Cvetik-Semicvetik_7_06183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82" y="444932"/>
            <a:ext cx="11180618" cy="628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8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8982" y="1233055"/>
            <a:ext cx="10751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 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 отмерь, один – отрежь.</a:t>
            </a:r>
            <a:endParaRPr lang="ru-RU" sz="4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Семеро одного не ждут.</a:t>
            </a:r>
            <a:endParaRPr lang="ru-RU" sz="4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семи нянек и дитя без глазу.</a:t>
            </a:r>
            <a:endParaRPr lang="ru-RU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9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1.infourok.ru/uploads/ex/1249/000025d0-d719c86f/5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67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3d10328.pn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46" y="955963"/>
            <a:ext cx="11042073" cy="36437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71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13d1032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10" y="1413163"/>
            <a:ext cx="11457708" cy="3435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627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2b1cc11d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46" y="1052944"/>
            <a:ext cx="11222181" cy="4946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02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782" y="443346"/>
            <a:ext cx="82434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Ежик по лесу гулял и грибочки собирал: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Белых три и два опенка,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Две лисички, три масленка,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Большую волнушку нашел он под елкой.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b="1" i="0" dirty="0" smtClean="0">
                <a:solidFill>
                  <a:schemeClr val="accent2">
                    <a:lumMod val="50000"/>
                  </a:schemeClr>
                </a:solidFill>
                <a:effectLst/>
                <a:latin typeface="Helvetica Neue"/>
              </a:rPr>
              <a:t>Сколько грибов у ежа на иголках?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6" name="Picture 2" descr="https://ds03.infourok.ru/uploads/ex/04ae/0002c3cd-5c940406/hello_html_m7b44ba8f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544" y="2050473"/>
            <a:ext cx="4467535" cy="4665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62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</TotalTime>
  <Words>114</Words>
  <Application>Microsoft Office PowerPoint</Application>
  <PresentationFormat>Широкоэкранный</PresentationFormat>
  <Paragraphs>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Helvetica Neue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2018-10-16T15:45:09Z</dcterms:created>
  <dcterms:modified xsi:type="dcterms:W3CDTF">2018-10-16T16:00:47Z</dcterms:modified>
</cp:coreProperties>
</file>