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5" r:id="rId3"/>
    <p:sldId id="270" r:id="rId4"/>
    <p:sldId id="274" r:id="rId5"/>
    <p:sldId id="263" r:id="rId6"/>
    <p:sldId id="266" r:id="rId7"/>
    <p:sldId id="276" r:id="rId8"/>
    <p:sldId id="277" r:id="rId9"/>
    <p:sldId id="271" r:id="rId10"/>
    <p:sldId id="273" r:id="rId11"/>
    <p:sldId id="27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3606" autoAdjust="0"/>
  </p:normalViewPr>
  <p:slideViewPr>
    <p:cSldViewPr>
      <p:cViewPr varScale="1">
        <p:scale>
          <a:sx n="76" d="100"/>
          <a:sy n="76" d="100"/>
        </p:scale>
        <p:origin x="1061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B0C83-042F-4288-8154-779AA21444FB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A2C7D-8471-409A-980E-8195597F8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93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A2C7D-8471-409A-980E-8195597F8CB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72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DAC97-2BA0-497D-9596-F4D3CC1A1466}" type="datetime1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913E4-3F49-46C8-BDBB-B05D2B387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2733A2-4E4E-4A77-A6B3-B8C487BC2C2F}" type="datetime1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BB3686-6F68-413F-8693-4D93F79E2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48" y="476672"/>
            <a:ext cx="7772400" cy="1728192"/>
          </a:xfrm>
        </p:spPr>
        <p:txBody>
          <a:bodyPr/>
          <a:lstStyle/>
          <a:p>
            <a:br>
              <a:rPr lang="ru-RU" sz="6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Рисуем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 домашнее животное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212976"/>
            <a:ext cx="1944216" cy="26583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4F81BD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260647"/>
            <a:ext cx="7772400" cy="883261"/>
          </a:xfrm>
        </p:spPr>
        <p:txBody>
          <a:bodyPr/>
          <a:lstStyle/>
          <a:p>
            <a:r>
              <a:rPr lang="ru-RU" dirty="0">
                <a:solidFill>
                  <a:srgbClr val="CC6633"/>
                </a:solidFill>
                <a:latin typeface="Arial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1340768"/>
            <a:ext cx="5400600" cy="4298032"/>
          </a:xfrm>
        </p:spPr>
        <p:txBody>
          <a:bodyPr/>
          <a:lstStyle/>
          <a:p>
            <a:pPr algn="just"/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Мы выполнили рисунок  кота в черно-белом цвете. А теперь возьмём в руки краски или цветные карандаши и раскрасим  ими свои рисунки. </a:t>
            </a:r>
          </a:p>
          <a:p>
            <a:pPr algn="just"/>
            <a:endParaRPr lang="ru-RU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Творческих достижений!</a:t>
            </a:r>
          </a:p>
          <a:p>
            <a:endParaRPr lang="ru-RU" dirty="0">
              <a:solidFill>
                <a:srgbClr val="330033"/>
              </a:solidFill>
              <a:latin typeface="Arial"/>
              <a:ea typeface="Times New Roman"/>
            </a:endParaRPr>
          </a:p>
          <a:p>
            <a:br>
              <a:rPr lang="ru-RU" dirty="0">
                <a:solidFill>
                  <a:srgbClr val="330033"/>
                </a:solidFill>
                <a:latin typeface="Arial"/>
                <a:ea typeface="Times New Roman"/>
              </a:rPr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06218" y="3167390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3436" y="620689"/>
            <a:ext cx="6918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Шаг № 4.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Завершение рисунка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136339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0033"/>
                </a:solidFill>
                <a:latin typeface="Arial"/>
                <a:ea typeface="Times New Roman"/>
              </a:rPr>
              <a:t>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38" y="3690610"/>
            <a:ext cx="2232248" cy="2027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012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ACF029-CA3C-4ABA-9FF1-7053AD29DC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052750-2A04-7CCB-04DF-8D410A980E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B72D78-4FAE-57D7-4BB0-948AED42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A9C685-D9CA-5517-F0AE-FA3EF9DFB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BC2C6C-63D7-42F6-5ED4-706B915C2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09396"/>
            <a:ext cx="2683162" cy="31497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C4EF4E-864B-069E-7BEA-B23616EDA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1101695"/>
            <a:ext cx="3024912" cy="35274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2FADAC6-854C-3D6E-2831-02BF64811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514" y="2499193"/>
            <a:ext cx="2766147" cy="363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85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48" y="764704"/>
            <a:ext cx="7772400" cy="504056"/>
          </a:xfrm>
        </p:spPr>
        <p:txBody>
          <a:bodyPr/>
          <a:lstStyle/>
          <a:p>
            <a:r>
              <a:rPr lang="ru-RU" sz="6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Вернисаж детских работ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88024" y="464344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592287" cy="3787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259" y="2327299"/>
            <a:ext cx="2844314" cy="347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400092" y="1340765"/>
            <a:ext cx="2808312" cy="446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211" y="3131352"/>
            <a:ext cx="2462213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892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1470025"/>
          </a:xfrm>
        </p:spPr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Берегись, мышиный род -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 охоту вышел …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3145904"/>
          </a:xfrm>
        </p:spPr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вымыли руки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сели за стол.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он неумытый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Обедать пришел.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 ним бесполезна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Любая беседа -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вымоет лапки,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после обеда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703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648071"/>
          </a:xfrm>
        </p:spPr>
        <p:txBody>
          <a:bodyPr/>
          <a:lstStyle/>
          <a:p>
            <a:r>
              <a:rPr lang="ru-RU" dirty="0"/>
              <a:t>           </a:t>
            </a:r>
            <a:r>
              <a:rPr lang="ru-RU" sz="3200" b="1" dirty="0">
                <a:solidFill>
                  <a:srgbClr val="8064A2">
                    <a:lumMod val="75000"/>
                  </a:srgbClr>
                </a:solidFill>
              </a:rPr>
              <a:t>                     </a:t>
            </a:r>
            <a:r>
              <a:rPr lang="ru-RU" sz="3600" b="1" dirty="0">
                <a:solidFill>
                  <a:srgbClr val="8064A2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Художники рисуют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4154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42864"/>
            <a:ext cx="28575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81" y="1628799"/>
            <a:ext cx="5184575" cy="417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85" y="796961"/>
            <a:ext cx="228736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924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846640" cy="864095"/>
          </a:xfrm>
        </p:spPr>
        <p:txBody>
          <a:bodyPr/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Наблюдения за котом (наброски)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6021288"/>
            <a:ext cx="9036496" cy="6480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755" y="4221088"/>
            <a:ext cx="324036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39"/>
            <a:ext cx="3744416" cy="22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3934" y="2276872"/>
            <a:ext cx="3670514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678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1556792"/>
            <a:ext cx="5688632" cy="3312368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330033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Будем рисовать  кота поэтапно карандашом. На последнем шаге рисунок раскрасим цветными карандашами или красками.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Р</a:t>
            </a:r>
            <a:r>
              <a:rPr lang="ru-RU" altLang="ru-RU" sz="28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исовать нужно  едва касаясь бумаги, так как часть линий у нас будет вспомогательными, и в конце работы нам придётся их стереть. </a:t>
            </a:r>
            <a:r>
              <a:rPr lang="ru-RU" alt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642938" y="857251"/>
            <a:ext cx="7772400" cy="699542"/>
          </a:xfrm>
        </p:spPr>
        <p:txBody>
          <a:bodyPr/>
          <a:lstStyle/>
          <a:p>
            <a:r>
              <a:rPr lang="ru-RU" sz="4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вы научитесь рисовать!   </a:t>
            </a:r>
          </a:p>
        </p:txBody>
      </p:sp>
      <p:pic>
        <p:nvPicPr>
          <p:cNvPr id="6" name="Рисунок 2" descr="56867c6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2376264" cy="272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836712"/>
            <a:ext cx="7772400" cy="504055"/>
          </a:xfrm>
        </p:spPr>
        <p:txBody>
          <a:bodyPr/>
          <a:lstStyle/>
          <a:p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Шаг №1. </a:t>
            </a:r>
            <a:r>
              <a:rPr lang="ru-RU" sz="3200" dirty="0">
                <a:solidFill>
                  <a:srgbClr val="1F497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Рисуем простые контуры  кота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1700808"/>
            <a:ext cx="3816424" cy="39379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830" y="1628800"/>
            <a:ext cx="392906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908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432047"/>
          </a:xfrm>
        </p:spPr>
        <p:txBody>
          <a:bodyPr/>
          <a:lstStyle/>
          <a:p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Шаг №2. Рисуем о</a:t>
            </a:r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бщий контур формы туловища кота </a:t>
            </a:r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(хвостик можно нарисовать так)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1772816"/>
            <a:ext cx="3672409" cy="38659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72816"/>
            <a:ext cx="388843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55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432047"/>
          </a:xfrm>
        </p:spPr>
        <p:txBody>
          <a:bodyPr/>
          <a:lstStyle/>
          <a:p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Шаг №2.  </a:t>
            </a:r>
            <a:r>
              <a:rPr lang="ru-RU" sz="2400" b="1" dirty="0">
                <a:solidFill>
                  <a:srgbClr val="1F497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такой хвостик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798" y="1772816"/>
            <a:ext cx="3528393" cy="38659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12777"/>
            <a:ext cx="367240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721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720079"/>
          </a:xfrm>
        </p:spPr>
        <p:txBody>
          <a:bodyPr/>
          <a:lstStyle/>
          <a:p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Шаг №3.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Рисунок  кота в деталях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1521764"/>
            <a:ext cx="3672408" cy="45959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9DAC97-2BA0-497D-9596-F4D3CC1A1466}" type="datetime1">
              <a:rPr lang="ru-RU" smtClean="0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913E4-3F49-46C8-BDBB-B05D2B38702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388843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4386119"/>
      </p:ext>
    </p:extLst>
  </p:cSld>
  <p:clrMapOvr>
    <a:masterClrMapping/>
  </p:clrMapOvr>
</p:sld>
</file>

<file path=ppt/theme/theme1.xml><?xml version="1.0" encoding="utf-8"?>
<a:theme xmlns:a="http://schemas.openxmlformats.org/drawingml/2006/main" name="нач.школа 9. ИЗО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9. ИЗО.</Template>
  <TotalTime>311</TotalTime>
  <Words>208</Words>
  <Application>Microsoft Office PowerPoint</Application>
  <PresentationFormat>Экран (4:3)</PresentationFormat>
  <Paragraphs>43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нач.школа 9. ИЗО.</vt:lpstr>
      <vt:lpstr> Рисуем  домашнее животное</vt:lpstr>
      <vt:lpstr>Берегись, мышиный род - На охоту вышел …</vt:lpstr>
      <vt:lpstr>                                Художники рисуют    </vt:lpstr>
      <vt:lpstr> Наблюдения за котом (наброски)</vt:lpstr>
      <vt:lpstr>И вы научитесь рисовать!   </vt:lpstr>
      <vt:lpstr>Шаг №1.  Рисуем простые контуры  кота</vt:lpstr>
      <vt:lpstr>Шаг №2. Рисуем общий контур формы туловища кота (хвостик можно нарисовать так)</vt:lpstr>
      <vt:lpstr>Шаг №2.   И такой хвостик</vt:lpstr>
      <vt:lpstr>Шаг №3. Рисунок  кота в деталях</vt:lpstr>
      <vt:lpstr> </vt:lpstr>
      <vt:lpstr>Презентация PowerPoint</vt:lpstr>
      <vt:lpstr>   Вернисаж детских работ</vt:lpstr>
    </vt:vector>
  </TitlesOfParts>
  <Company>Зареченская СОШ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Презентация2</dc:title>
  <dc:creator>Лыткина Е.П.;МКОУ "Вихоревская СОШ №2"</dc:creator>
  <dc:description/>
  <cp:lastModifiedBy>София Насибова</cp:lastModifiedBy>
  <cp:revision>79</cp:revision>
  <dcterms:created xsi:type="dcterms:W3CDTF">2013-01-15T17:09:29Z</dcterms:created>
  <dcterms:modified xsi:type="dcterms:W3CDTF">2024-01-08T14:24:16Z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Презентация2</vt:lpwstr>
  </property>
  <property fmtid="{D5CDD505-2E9C-101B-9397-08002B2CF9AE}" pid="3" name="SlideDescription">
    <vt:lpwstr/>
  </property>
</Properties>
</file>