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30AD66-D9A7-356C-1D83-138488F0D0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A6B016-D274-9F1E-CC12-D7AC02543D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E87EBF-63CF-47E3-85E6-86CBF602C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965E57-A83A-3974-159A-7997FFC32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FC80F7-DE18-B529-1666-353D5264C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40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F6533-489F-78EB-59C3-9A45D4DDF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2AB74C2-08A3-2038-E655-A05FFB373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01F33F-51E6-F5D6-9119-3F75CC80F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FEAE91-CC0A-69F0-7399-14F2EC466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FA7097-5C70-E70E-F355-F54F4BA46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2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A228FAA-D9FF-2E19-7751-C394471A2F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A8AF2D-1DBD-F7D3-0663-9293D9E53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F6F01D-2387-D66C-E508-53C6C45D7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37D7CA-77F8-91BB-4ED1-8AB360A76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29E62CA-3091-A86C-5B35-61E8A88B6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97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71F23-33B2-81EB-02E8-B387F432E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A46BCD-CCDF-4439-494A-D2B6606165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30BC63-DF35-F327-C939-B10D73972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ACC805-A995-5273-6392-CFCE0CC90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F96CD7D-50B9-5D76-C858-9A440325D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59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29112-B194-1854-B0A3-377560FE6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884BD6-D917-1073-FC7D-C8536291C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4DCFF3-58A6-7553-8B44-AD69E3C88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AFC190-4475-1B96-DC36-C4CBFDEC9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AF0BA8-B55F-654B-FDD0-19A38319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8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E84540-5F67-2FD4-2D6C-2C044ED6F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D1EA64-8012-89A1-2C45-5BACB8CFDC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6D3DAEB-6CC7-7B4F-8F38-15026E4B94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E3B634-4451-E2D8-C9FA-C2D71BE39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242316-1929-6DF5-416F-F67FC0964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F36892-FD72-291C-5352-765C3E47A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36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D2C706-B751-6D27-EF72-8FCB7FB9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4121EA-3F14-46F9-7E2D-90FEE936D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DC47E51-7AAB-B532-282D-3BA0F0E1B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FC7A8B7-B3B7-A73F-BA7F-836FC12962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2ACB79D-F8B7-7A32-107F-42FE05A4F4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8798B9F-F518-DC8C-A77C-3D2762B07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1DE664-2AFB-5DEA-20AA-9D32435CD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AAE010-2CF0-90C8-DE0D-DF2F9F48F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23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0D758F-21AC-C59C-0617-C0D8D43EF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946FE82-7502-5459-B631-F00AB21447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4544A7-DC36-8E42-9B0B-F7B65F13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CC6FF51-B482-6137-6580-F827FFE34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6716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9A5B616-8A34-C640-5F01-ADA9A3E8F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F5662E-DD52-5649-58DD-17F1AA64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9780479-9805-4FB6-FDF6-D87B0E436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913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ECDCBB-0D5F-5114-A852-F138094C4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D01FD3-CD5F-5E21-976C-7AFA112EF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B0B789D-6E44-4A89-5AFD-0EA344F1D4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BA8F81-BB79-214B-EDFA-DA74CE16F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96FAB88-4B41-E632-C884-5AA262752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A3A1807-BF18-AFD7-0BD5-7F55D6F32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976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2694A0-CA69-91D2-B63D-B56858302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71A4461-3E58-C007-38A7-6F4DA71ECA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2A329D0-D732-627A-8B4F-BB54658F4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2DC7D9-606A-3EFB-C339-CD86895F9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BECC3BD-B2F9-F694-975F-A2466A167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0268E9-7D15-C839-9EDA-46737B948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02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5633E9-89EC-034E-ADA0-2FED58B52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F0DA81-4289-56E7-CBA6-18F6B56E7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D971FD-AD1D-22C9-A33B-7C495CAF6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0AD9B5-B1EA-4322-B660-20FF7C42154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85F3C81-E8A1-C1ED-A623-80DD42C9DD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6EE9C2-F1C4-9330-D4ED-57B7403213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A61CC0-9961-4187-A128-4B00E3770A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029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2EAA8ABB-E28C-4BD6-B2CD-376882E92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B1B163D-703F-0970-A0EB-8008E29DE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27761" y="1271784"/>
            <a:ext cx="4264239" cy="488303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hnschrift SemiCondensed" panose="020B0502040204020203" pitchFamily="34" charset="0"/>
              </a:rPr>
              <a:t>Художница и сказочница</a:t>
            </a:r>
          </a:p>
          <a:p>
            <a:endParaRPr lang="ru-RU" sz="3200" dirty="0">
              <a:solidFill>
                <a:srgbClr val="0070C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hnschrift SemiCondensed" panose="020B0502040204020203" pitchFamily="34" charset="0"/>
            </a:endParaRPr>
          </a:p>
          <a:p>
            <a:endParaRPr lang="ru-RU" sz="3200" dirty="0">
              <a:solidFill>
                <a:srgbClr val="0070C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hnschrift SemiCondensed" panose="020B0502040204020203" pitchFamily="34" charset="0"/>
            </a:endParaRPr>
          </a:p>
          <a:p>
            <a:endParaRPr lang="ru-RU" sz="3200" dirty="0">
              <a:solidFill>
                <a:srgbClr val="0070C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hnschrift SemiCondensed" panose="020B0502040204020203" pitchFamily="34" charset="0"/>
            </a:endParaRPr>
          </a:p>
          <a:p>
            <a:endParaRPr lang="ru-RU" sz="3200" dirty="0">
              <a:solidFill>
                <a:srgbClr val="0070C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Bahnschrift SemiCondensed" panose="020B0502040204020203" pitchFamily="34" charset="0"/>
            </a:endParaRPr>
          </a:p>
          <a:p>
            <a:r>
              <a:rPr lang="ru-RU" sz="3200" dirty="0">
                <a:solidFill>
                  <a:srgbClr val="0070C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Bahnschrift SemiCondensed" panose="020B0502040204020203" pitchFamily="34" charset="0"/>
              </a:rPr>
              <a:t>К юбилею Татьяны Александровой </a:t>
            </a: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29184" y="1"/>
            <a:ext cx="2446384" cy="5777808"/>
            <a:chOff x="329184" y="1"/>
            <a:chExt cx="524256" cy="5777808"/>
          </a:xfrm>
        </p:grpSpPr>
        <p:cxnSp>
          <p:nvCxnSpPr>
            <p:cNvPr id="1034" name="Straight Connector 1033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5" name="Rectangle 1034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7" name="Rectangle 1036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679731"/>
            <a:ext cx="7682293" cy="56628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23EEB1D-5692-FB92-6161-431CCE5956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1" r="11428" b="1"/>
          <a:stretch/>
        </p:blipFill>
        <p:spPr>
          <a:xfrm>
            <a:off x="996363" y="972235"/>
            <a:ext cx="3383280" cy="5047735"/>
          </a:xfrm>
          <a:prstGeom prst="rect">
            <a:avLst/>
          </a:prstGeom>
        </p:spPr>
      </p:pic>
      <p:pic>
        <p:nvPicPr>
          <p:cNvPr id="1026" name="Picture 2" descr="Книга-юбиляр «Домовёнок Кузя» - Юбиляры - ЦБС для детей г. Севастополя">
            <a:extLst>
              <a:ext uri="{FF2B5EF4-FFF2-40B4-BE49-F238E27FC236}">
                <a16:creationId xmlns:a16="http://schemas.microsoft.com/office/drawing/2014/main" id="{ADC2B947-AEA9-5681-C7AD-37ED1C78440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000" b="-3"/>
          <a:stretch/>
        </p:blipFill>
        <p:spPr bwMode="auto">
          <a:xfrm>
            <a:off x="4683639" y="972235"/>
            <a:ext cx="3383280" cy="5047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B3E4FD6-5A6E-FBCE-03FE-CD34946101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46159" y="2299050"/>
            <a:ext cx="1647076" cy="1932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560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Татьяна Александрова, художница и сказочница - Блог «ВО!круг книг»  библиотеки им. А.С. Пушкина и библиотек Челябинска">
            <a:extLst>
              <a:ext uri="{FF2B5EF4-FFF2-40B4-BE49-F238E27FC236}">
                <a16:creationId xmlns:a16="http://schemas.microsoft.com/office/drawing/2014/main" id="{5710641B-256F-DB30-936A-0112B5C54E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" r="8545"/>
          <a:stretch/>
        </p:blipFill>
        <p:spPr bwMode="auto"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E91EC33F-9AF2-1917-7EE0-247AD1304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976544"/>
            <a:ext cx="5613397" cy="43411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/>
              <a:t>	</a:t>
            </a:r>
            <a:r>
              <a:rPr lang="ru-RU" sz="2200" dirty="0">
                <a:solidFill>
                  <a:srgbClr val="0070C0"/>
                </a:solidFill>
                <a:effectLst/>
                <a:latin typeface="Bahnschrift SemiCondensed" panose="020B0502040204020203" pitchFamily="34" charset="0"/>
              </a:rPr>
              <a:t>Известная Российская писательница, художник Татьяна Ивановна Александрова родилась в Казани 10 января 1929 года. Она запомнилась своим творчеством, выраженным в создании игрушечного персонажа – домовенка Кузьки. Детская писательница являлась сказочницей, поражая читателей необычными историями, учила доброте, употребляла ласковые слова, оставляя хороший след в душе людей.</a:t>
            </a:r>
          </a:p>
        </p:txBody>
      </p:sp>
      <p:pic>
        <p:nvPicPr>
          <p:cNvPr id="2054" name="Picture 6" descr="Картинки по запросу домовенок кузя | Рисунки, Вышивка крестом, Баба яга">
            <a:extLst>
              <a:ext uri="{FF2B5EF4-FFF2-40B4-BE49-F238E27FC236}">
                <a16:creationId xmlns:a16="http://schemas.microsoft.com/office/drawing/2014/main" id="{50FC3549-2A39-7685-BE4B-F5AAA8B4BB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8570" y="4434581"/>
            <a:ext cx="2257425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933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1" name="Freeform: Shape 308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7" name="Freeform: Shape 308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89" name="Isosceles Triangle 308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1" name="Isosceles Triangle 309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Татьяна Александрова - биография и творчество писательницы">
            <a:extLst>
              <a:ext uri="{FF2B5EF4-FFF2-40B4-BE49-F238E27FC236}">
                <a16:creationId xmlns:a16="http://schemas.microsoft.com/office/drawing/2014/main" id="{57AC5197-7C33-7DE8-3AF1-47A4B4DF95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4808" y="2063086"/>
            <a:ext cx="5122423" cy="318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>
            <a:extLst>
              <a:ext uri="{FF2B5EF4-FFF2-40B4-BE49-F238E27FC236}">
                <a16:creationId xmlns:a16="http://schemas.microsoft.com/office/drawing/2014/main" id="{FEA0FC44-3D64-3ED8-F274-CFB80E14FAC0}"/>
              </a:ext>
            </a:extLst>
          </p:cNvPr>
          <p:cNvSpPr>
            <a:spLocks/>
          </p:cNvSpPr>
          <p:nvPr/>
        </p:nvSpPr>
        <p:spPr>
          <a:xfrm>
            <a:off x="674769" y="643467"/>
            <a:ext cx="5122423" cy="557106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896112">
              <a:lnSpc>
                <a:spcPct val="90000"/>
              </a:lnSpc>
              <a:spcAft>
                <a:spcPts val="600"/>
              </a:spcAft>
            </a:pPr>
            <a:r>
              <a:rPr lang="ru-RU" sz="2156" kern="1200" dirty="0">
                <a:solidFill>
                  <a:srgbClr val="0057A5"/>
                </a:solidFill>
                <a:latin typeface="Bahnschrift SemiCondensed" panose="020B0502040204020203" pitchFamily="34" charset="0"/>
                <a:ea typeface="+mn-ea"/>
                <a:cs typeface="+mn-cs"/>
              </a:rPr>
              <a:t>Творческий путь</a:t>
            </a:r>
          </a:p>
          <a:p>
            <a:pPr algn="just" defTabSz="896112">
              <a:lnSpc>
                <a:spcPct val="90000"/>
              </a:lnSpc>
              <a:spcAft>
                <a:spcPts val="600"/>
              </a:spcAft>
            </a:pPr>
            <a:r>
              <a:rPr lang="ru-RU" sz="2156" kern="1200" dirty="0">
                <a:solidFill>
                  <a:srgbClr val="0057A5"/>
                </a:solidFill>
                <a:latin typeface="Bahnschrift SemiCondensed" panose="020B0502040204020203" pitchFamily="34" charset="0"/>
                <a:ea typeface="+mn-ea"/>
                <a:cs typeface="+mn-cs"/>
              </a:rPr>
              <a:t>	Татьяной Ивановной посещалась московская художественная студия, окончив ВГИК по специальности «мультипликатор», Александрова выезжала за город, писала пейзажи, портреты деревенских жителей. Общалась с местными детьми, рассказывала сказки, они же сочиняли фольклорные истории, в которых говорилось о леших, ведьмах, русалках, домовых. Окончив институт, знаменитая художница работала в «Союзмультфильме», потом преподавала в Педагогическом институте, вела студию, находящуюся при Дворце пионеров. Дебют в области литературы состоялся в 1977 году. В первой книге говорилось о непоседливом домовенке по имени Кузя. Читатели тепло ее приняли.</a:t>
            </a:r>
            <a:endParaRPr lang="ru-RU" sz="2200" dirty="0">
              <a:solidFill>
                <a:srgbClr val="0070C0"/>
              </a:solidFill>
              <a:effectLst/>
              <a:latin typeface="Bahnschrift SemiCondensed" panose="020B0502040204020203" pitchFamily="34" charset="0"/>
            </a:endParaRPr>
          </a:p>
        </p:txBody>
      </p:sp>
      <p:pic>
        <p:nvPicPr>
          <p:cNvPr id="3076" name="Picture 4" descr="Стикеры домовенок кузя (43 фото) » Рисунки для срисовки и не только">
            <a:extLst>
              <a:ext uri="{FF2B5EF4-FFF2-40B4-BE49-F238E27FC236}">
                <a16:creationId xmlns:a16="http://schemas.microsoft.com/office/drawing/2014/main" id="{6CE8F372-83BA-5FF8-39DD-F3F7E895A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799" y="4068738"/>
            <a:ext cx="1890281" cy="256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540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>
            <a:extLst>
              <a:ext uri="{FF2B5EF4-FFF2-40B4-BE49-F238E27FC236}">
                <a16:creationId xmlns:a16="http://schemas.microsoft.com/office/drawing/2014/main" id="{90759A9C-4032-777F-4530-E9F270C1A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79394"/>
            <a:ext cx="6024239" cy="569756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	</a:t>
            </a:r>
            <a:r>
              <a:rPr lang="ru-RU" sz="3100" dirty="0">
                <a:solidFill>
                  <a:srgbClr val="0057A5"/>
                </a:solidFill>
                <a:latin typeface="Bahnschrift SemiCondensed" panose="020B0502040204020203" pitchFamily="34" charset="0"/>
              </a:rPr>
              <a:t>Писательница рисовала к книгам картины. Вместе с мужем была написана первая книга в 1973 году. Это произведение «Катя в игрушечном городе», оно принесло огромный успех.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57A5"/>
                </a:solidFill>
                <a:latin typeface="Bahnschrift SemiCondensed" panose="020B0502040204020203" pitchFamily="34" charset="0"/>
              </a:rPr>
              <a:t>	История про домовенка создавалась несколько лет. Непоседа – герой получил душу автора. Книга «Сундучок с игрушками» учила детей фантазии и развитию воображения, можно было самому создавать увлекательные истории. Сказки, рассказы распространились по стране. В книге «Сказки мудрого профессора» были собраны старинные традиции, обряды. В 2010 году появились экземпляры в продаже, которые ранее были написаны автором. Говорилось о русской печи, лешем, домовых, кикиморах. Попали персонажи в современный век, но жили по своим правилам.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57A5"/>
                </a:solidFill>
                <a:latin typeface="Bahnschrift SemiCondensed" panose="020B0502040204020203" pitchFamily="34" charset="0"/>
              </a:rPr>
              <a:t>	В список книг автора входят «Домовенок Кузька», «Сказки старой тряпичной куклы», «Катя в игрушечном городе». Имеются дразнилки, поговорки, пословицы, которые учат детей доброму.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E25945-616C-7808-539C-1B83DD0BD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880336">
            <a:off x="9574053" y="344743"/>
            <a:ext cx="1845787" cy="2632138"/>
          </a:xfrm>
          <a:prstGeom prst="rect">
            <a:avLst/>
          </a:prstGeom>
        </p:spPr>
      </p:pic>
      <p:pic>
        <p:nvPicPr>
          <p:cNvPr id="4098" name="Picture 2" descr="Время - читать! Книги Татьяны Ивановны Александровой | 11.01.2022 |  Мурманск - БезФормата">
            <a:extLst>
              <a:ext uri="{FF2B5EF4-FFF2-40B4-BE49-F238E27FC236}">
                <a16:creationId xmlns:a16="http://schemas.microsoft.com/office/drawing/2014/main" id="{5156F059-3CF5-5119-E962-10311CA79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0421">
            <a:off x="7907795" y="972317"/>
            <a:ext cx="1732030" cy="260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нига Александрова Т. Кузька у Бабы-яги (Читаем от 3 до 6 лет) - купить  детской художественной литературы в интернет-магазинах, цены на Мегамаркет  | 37852">
            <a:extLst>
              <a:ext uri="{FF2B5EF4-FFF2-40B4-BE49-F238E27FC236}">
                <a16:creationId xmlns:a16="http://schemas.microsoft.com/office/drawing/2014/main" id="{72BFCA67-5997-248A-02D7-5B91EDAA6B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149" y="3429000"/>
            <a:ext cx="2571782" cy="307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9EE933-9431-8E0A-28B2-71E745E92297}"/>
              </a:ext>
            </a:extLst>
          </p:cNvPr>
          <p:cNvSpPr txBox="1"/>
          <p:nvPr/>
        </p:nvSpPr>
        <p:spPr>
          <a:xfrm>
            <a:off x="4495159" y="6319368"/>
            <a:ext cx="130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Источник: </a:t>
            </a:r>
          </a:p>
        </p:txBody>
      </p:sp>
      <p:pic>
        <p:nvPicPr>
          <p:cNvPr id="10" name="Рисунок 9" descr="Изображение выглядит как шаблон, прямоугольный, Симметрия, пиксель&#10;&#10;Автоматически созданное описание">
            <a:extLst>
              <a:ext uri="{FF2B5EF4-FFF2-40B4-BE49-F238E27FC236}">
                <a16:creationId xmlns:a16="http://schemas.microsoft.com/office/drawing/2014/main" id="{F8C15A52-12CB-AECC-BCFF-4A31B5CFA5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244" y="6163515"/>
            <a:ext cx="681037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508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326</Words>
  <Application>Microsoft Office PowerPoint</Application>
  <PresentationFormat>Широкоэкранный</PresentationFormat>
  <Paragraphs>13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Bahnschrift SemiCondensed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 иванов</dc:creator>
  <cp:lastModifiedBy>петр иванов</cp:lastModifiedBy>
  <cp:revision>1</cp:revision>
  <dcterms:created xsi:type="dcterms:W3CDTF">2024-01-07T07:56:34Z</dcterms:created>
  <dcterms:modified xsi:type="dcterms:W3CDTF">2024-01-07T08:42:24Z</dcterms:modified>
</cp:coreProperties>
</file>