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07" autoAdjust="0"/>
  </p:normalViewPr>
  <p:slideViewPr>
    <p:cSldViewPr>
      <p:cViewPr varScale="1">
        <p:scale>
          <a:sx n="65" d="100"/>
          <a:sy n="65" d="100"/>
        </p:scale>
        <p:origin x="-152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C2FC-7F8F-4054-A7FC-AFBE9A6AE93C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E5990-D565-4108-B642-ACFE1F4C50B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C2FC-7F8F-4054-A7FC-AFBE9A6AE93C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E5990-D565-4108-B642-ACFE1F4C50B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C2FC-7F8F-4054-A7FC-AFBE9A6AE93C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E5990-D565-4108-B642-ACFE1F4C50B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C2FC-7F8F-4054-A7FC-AFBE9A6AE93C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E5990-D565-4108-B642-ACFE1F4C50B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C2FC-7F8F-4054-A7FC-AFBE9A6AE93C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E5990-D565-4108-B642-ACFE1F4C50B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C2FC-7F8F-4054-A7FC-AFBE9A6AE93C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E5990-D565-4108-B642-ACFE1F4C50B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C2FC-7F8F-4054-A7FC-AFBE9A6AE93C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E5990-D565-4108-B642-ACFE1F4C50B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C2FC-7F8F-4054-A7FC-AFBE9A6AE93C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E5990-D565-4108-B642-ACFE1F4C50B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C2FC-7F8F-4054-A7FC-AFBE9A6AE93C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E5990-D565-4108-B642-ACFE1F4C50B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C2FC-7F8F-4054-A7FC-AFBE9A6AE93C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E5990-D565-4108-B642-ACFE1F4C50B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C2FC-7F8F-4054-A7FC-AFBE9A6AE93C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E5990-D565-4108-B642-ACFE1F4C50B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2C2FC-7F8F-4054-A7FC-AFBE9A6AE93C}" type="datetimeFigureOut">
              <a:rPr lang="ru-RU" smtClean="0"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E5990-D565-4108-B642-ACFE1F4C50B6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Химические свойства фосфора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Фосфор проявляет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свойства окислителя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взаимодействии с активными металлами (образуются фосфиды):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+ 3е = Р</a:t>
            </a:r>
            <a:r>
              <a:rPr lang="ru-RU" baseline="30000" dirty="0">
                <a:latin typeface="Times New Roman" pitchFamily="18" charset="0"/>
                <a:cs typeface="Times New Roman" pitchFamily="18" charset="0"/>
              </a:rPr>
              <a:t>-3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Ca + 2P = Ca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Фосфиды металлов разлагаются водой или кислотами: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Zn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+ 6HCL = 3ZnCl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+ 2PH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+6H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 = 3Ca(OH)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  + 2PH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004048" y="551723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6516216" y="551723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5940152" y="4941168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Взаимодействует с основными и амфотерными гидроксидами с образованием кислых и средней соли:</a:t>
            </a:r>
          </a:p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KOH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KH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36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(избыток кислоты)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KOH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HPO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3600" baseline="-25000" dirty="0" smtClean="0">
                <a:latin typeface="Times New Roman" pitchFamily="18" charset="0"/>
                <a:cs typeface="Times New Roman" pitchFamily="18" charset="0"/>
              </a:rPr>
              <a:t> ( Избыток щелочи)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3KOH + H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= 3H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 + K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Взаимодействует с солями</a:t>
            </a:r>
          </a:p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3Na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+ 2H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= 2Na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+ 3H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 + 3CO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+ 3AgNO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= Ag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+ 3NaNO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 Разложение при нагревании</a:t>
            </a:r>
          </a:p>
          <a:p>
            <a:pPr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2H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= H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 +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пирофосфорная кислота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+ 2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HPO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метафосфорная кислота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93610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Фосфор проявляет свойства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восстановителя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00808"/>
            <a:ext cx="8280920" cy="393799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Взаимодействует с более активными неметаллами: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+3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PCL</a:t>
            </a:r>
            <a:r>
              <a:rPr lang="ru-RU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+ 5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изб.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2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PCL</a:t>
            </a:r>
            <a:r>
              <a:rPr lang="ru-RU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+ 3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2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	4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+ 5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изб.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Взаимодействует со сложными веществами-окислителями – азотной, серной кислотами, хлоратами, нитратами образуя соединения в степени окисления +5: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P + 5HNO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+ 5NO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+ 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2P + 5H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 2H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+ 5SO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+ 2H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6P + 5KCLO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3P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+ 5KCL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2P + 5NaNO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5NaNO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+ P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aseline="-25000" dirty="0">
                <a:latin typeface="Times New Roman" pitchFamily="18" charset="0"/>
                <a:cs typeface="Times New Roman" pitchFamily="18" charset="0"/>
              </a:rPr>
              <a:t>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5652120" y="234888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5940152" y="299695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Вступает в реакцию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самоокисления-самовосстановления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присутствии щелочей: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>
              <a:buNone/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40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+ 3KOH + 3H</a:t>
            </a:r>
            <a:r>
              <a:rPr lang="en-US" sz="4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O = 3KH</a:t>
            </a:r>
            <a:r>
              <a:rPr lang="en-US" sz="4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40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en-US" sz="40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			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Гипофосфит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калия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8532440" y="2852936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Оксид фосфора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(III)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Существует в виде димера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6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легкоплавкое  вещество белого цвета, образуется при окислении фосфора кислородом или при горении в недостатке кислорода, реагирует с водой с образованием фосфорной кислоты, окисляется кислородом воздуха.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Оксид фосфора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(V)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Существует в виде димера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5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500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500" baseline="-250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порошок  белого цвета, чрезвычайно гигроскопичен, образуется при горении фосфора в избытке кислорода.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Проявляет общие свойства кислотных оксидов:</a:t>
            </a:r>
          </a:p>
          <a:p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1)При взаимодействии с холодной водой последовательно образует метафосфорную, пирофосфорную и ортофосфорную кислоты: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O = 2HPO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2HPO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O = H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35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O =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2H</a:t>
            </a:r>
            <a:r>
              <a:rPr lang="en-US" sz="35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35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2)При взаимодействии с горячей водой сразу образуется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35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35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Взаимодействует с основными оксидами с образованием ортофосфорной кислоты: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3CaO + P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= Ca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(PO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4) Взаимодействует со щелочами: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+ 6KOH = 2K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+ 3H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5) Активно отнимает воду, поэтому используется для получения оксидов: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2HNO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+ P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= N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 + 2HPO</a:t>
            </a:r>
            <a:r>
              <a:rPr lang="en-US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Ортофосфорная кислота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Получение:</a:t>
            </a:r>
          </a:p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В промышленности - из фосфата кальция</a:t>
            </a:r>
          </a:p>
          <a:p>
            <a:pPr>
              <a:buNone/>
            </a:pP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5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5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5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 + 3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5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5200" baseline="-25000" dirty="0">
                <a:latin typeface="Times New Roman" pitchFamily="18" charset="0"/>
                <a:cs typeface="Times New Roman" pitchFamily="18" charset="0"/>
              </a:rPr>
              <a:t>4конц.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 = 3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CaSO</a:t>
            </a:r>
            <a:r>
              <a:rPr lang="ru-RU" sz="5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5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52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В лаборатории – окислением фосфора азотной кислотой</a:t>
            </a:r>
          </a:p>
          <a:p>
            <a:pPr>
              <a:buNone/>
            </a:pP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 + 5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ru-RU" sz="5200" baseline="-25000" dirty="0">
                <a:latin typeface="Times New Roman" pitchFamily="18" charset="0"/>
                <a:cs typeface="Times New Roman" pitchFamily="18" charset="0"/>
              </a:rPr>
              <a:t>3разб. 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+ 2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5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 = 3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5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5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5200" dirty="0">
                <a:latin typeface="Times New Roman" pitchFamily="18" charset="0"/>
                <a:cs typeface="Times New Roman" pitchFamily="18" charset="0"/>
              </a:rPr>
              <a:t> + 5</a:t>
            </a:r>
            <a:r>
              <a:rPr lang="en-US" sz="5200" dirty="0">
                <a:latin typeface="Times New Roman" pitchFamily="18" charset="0"/>
                <a:cs typeface="Times New Roman" pitchFamily="18" charset="0"/>
              </a:rPr>
              <a:t>NO</a:t>
            </a:r>
            <a:endParaRPr lang="ru-RU" sz="5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52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6444208" y="263691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7740352" y="400506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Химические свойства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Взаимодействует с металлами, находящимися в ряду активности левее водорода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36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600" baseline="-25000" dirty="0" smtClean="0">
                <a:latin typeface="Times New Roman" pitchFamily="18" charset="0"/>
                <a:cs typeface="Times New Roman" pitchFamily="18" charset="0"/>
              </a:rPr>
              <a:t>2         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Взаимодействует с основными и амфотерными оксидами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CaO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+ 2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= 3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6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</TotalTime>
  <Words>544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Химические свойства фосфора</vt:lpstr>
      <vt:lpstr>Фосфор проявляет свойства восстановителя</vt:lpstr>
      <vt:lpstr>Взаимодействует со сложными веществами-окислителями – азотной, серной кислотами, хлоратами, нитратами образуя соединения в степени окисления +5:</vt:lpstr>
      <vt:lpstr>Вступает в реакцию самоокисления-самовосстановления в присутствии щелочей: </vt:lpstr>
      <vt:lpstr>Оксид фосфора (III)</vt:lpstr>
      <vt:lpstr>Оксид фосфора (V) </vt:lpstr>
      <vt:lpstr>Слайд 7</vt:lpstr>
      <vt:lpstr>Ортофосфорная кислота</vt:lpstr>
      <vt:lpstr>Химические свойства H3PO4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24</cp:revision>
  <dcterms:created xsi:type="dcterms:W3CDTF">2024-01-08T10:24:11Z</dcterms:created>
  <dcterms:modified xsi:type="dcterms:W3CDTF">2024-01-08T14:20:13Z</dcterms:modified>
</cp:coreProperties>
</file>