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1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2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16AE4-A787-4608-8EEE-9198C5383E9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AB155-57EB-4B99-9BA7-FC09D138C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273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16AE4-A787-4608-8EEE-9198C5383E9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AB155-57EB-4B99-9BA7-FC09D138C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07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16AE4-A787-4608-8EEE-9198C5383E9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AB155-57EB-4B99-9BA7-FC09D138C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680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16AE4-A787-4608-8EEE-9198C5383E9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AB155-57EB-4B99-9BA7-FC09D138C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435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16AE4-A787-4608-8EEE-9198C5383E9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AB155-57EB-4B99-9BA7-FC09D138C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505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16AE4-A787-4608-8EEE-9198C5383E9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AB155-57EB-4B99-9BA7-FC09D138C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175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16AE4-A787-4608-8EEE-9198C5383E9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AB155-57EB-4B99-9BA7-FC09D138C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393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16AE4-A787-4608-8EEE-9198C5383E9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AB155-57EB-4B99-9BA7-FC09D138C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043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16AE4-A787-4608-8EEE-9198C5383E9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AB155-57EB-4B99-9BA7-FC09D138C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151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16AE4-A787-4608-8EEE-9198C5383E9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AB155-57EB-4B99-9BA7-FC09D138C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643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16AE4-A787-4608-8EEE-9198C5383E9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AB155-57EB-4B99-9BA7-FC09D138C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065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16AE4-A787-4608-8EEE-9198C5383E9C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AB155-57EB-4B99-9BA7-FC09D138C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732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Презентация на тему: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400" dirty="0">
                <a:solidFill>
                  <a:srgbClr val="00B0F0"/>
                </a:solidFill>
              </a:rPr>
              <a:t>Биометрический способ защиты </a:t>
            </a:r>
            <a:r>
              <a:rPr lang="ru-RU" sz="4400" dirty="0" smtClean="0">
                <a:solidFill>
                  <a:srgbClr val="00B0F0"/>
                </a:solidFill>
              </a:rPr>
              <a:t>информации</a:t>
            </a:r>
            <a:r>
              <a:rPr lang="en-US" sz="4400" dirty="0" smtClean="0">
                <a:solidFill>
                  <a:srgbClr val="00B0F0"/>
                </a:solidFill>
              </a:rPr>
              <a:t>: </a:t>
            </a:r>
            <a:r>
              <a:rPr lang="ru-RU" sz="4400" smtClean="0">
                <a:solidFill>
                  <a:srgbClr val="00B0F0"/>
                </a:solidFill>
              </a:rPr>
              <a:t>сканер </a:t>
            </a:r>
            <a:r>
              <a:rPr lang="ru-RU" sz="4400">
                <a:solidFill>
                  <a:srgbClr val="00B0F0"/>
                </a:solidFill>
              </a:rPr>
              <a:t>сетчатки </a:t>
            </a:r>
            <a:r>
              <a:rPr lang="ru-RU" sz="4400" smtClean="0">
                <a:solidFill>
                  <a:srgbClr val="00B0F0"/>
                </a:solidFill>
              </a:rPr>
              <a:t>глаза</a:t>
            </a:r>
            <a:endParaRPr lang="ru-RU" sz="4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82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7523" y="506779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Для предотвращения использования поддельных глаз, некоторые модели изменяют поток света, идущий в глаз, и следят за реакцией зрачка – не изменяющийся размер свидетельствует о подделке.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99" y="2113922"/>
            <a:ext cx="7121770" cy="4427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33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0954" y="43644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 настоящее время подобные сканеры используются в различных военных и правоохранительных структурах. Однако они не получили такого широкого распространения, как сканеры отпечатков пальцев, несмотря на свою более высокую безопасность.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23" y="2549769"/>
            <a:ext cx="6572250" cy="43082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2224" y="2549769"/>
            <a:ext cx="3810000" cy="4224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8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1557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Сканеры сетчатки имеют аналогичный принцип работы, однако при этом человек должен находиться очень близко к камере. Данная камера фиксирует изображение крошечных кровеносных сосудов на сетчатке, подсвеченных слабым лазером. Считается, что подобные сканеры невозможно обмануть, и потому они устанавливаются в зонах с очень высокой безопасностью.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758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7087" y="549086"/>
            <a:ext cx="10511828" cy="14517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Человеческий глаз это очень сложная но в тоже время удивительная часть человеческого тела. Именно ей мы получаем около 90% информации об том что нас окружает.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565" y="3049760"/>
            <a:ext cx="4390554" cy="29270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3121" y="2199991"/>
            <a:ext cx="5761022" cy="2880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48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7161291" cy="64279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Технология сканирования радужной оболочки глаза была впервые предложена в 1936 году офтальмологом Франком </a:t>
            </a:r>
            <a:r>
              <a:rPr lang="ru-RU" dirty="0" err="1" smtClean="0"/>
              <a:t>Бурхом</a:t>
            </a:r>
            <a:r>
              <a:rPr lang="ru-RU" dirty="0" smtClean="0"/>
              <a:t> (</a:t>
            </a:r>
            <a:r>
              <a:rPr lang="ru-RU" dirty="0" err="1" smtClean="0"/>
              <a:t>Frank</a:t>
            </a:r>
            <a:r>
              <a:rPr lang="ru-RU" dirty="0" smtClean="0"/>
              <a:t> </a:t>
            </a:r>
            <a:r>
              <a:rPr lang="ru-RU" dirty="0" err="1" smtClean="0"/>
              <a:t>Burch</a:t>
            </a:r>
            <a:r>
              <a:rPr lang="ru-RU" dirty="0" smtClean="0"/>
              <a:t>). Он отметил, что радужная оболочка глаза каждого человека является уникальной. В 1994 году Джон </a:t>
            </a:r>
            <a:r>
              <a:rPr lang="ru-RU" dirty="0" err="1" smtClean="0"/>
              <a:t>Дафман</a:t>
            </a:r>
            <a:r>
              <a:rPr lang="ru-RU" dirty="0" smtClean="0"/>
              <a:t> (</a:t>
            </a:r>
            <a:r>
              <a:rPr lang="ru-RU" dirty="0" err="1" smtClean="0"/>
              <a:t>John</a:t>
            </a:r>
            <a:r>
              <a:rPr lang="ru-RU" dirty="0" smtClean="0"/>
              <a:t> </a:t>
            </a:r>
            <a:r>
              <a:rPr lang="ru-RU" dirty="0" err="1" smtClean="0"/>
              <a:t>Daugman</a:t>
            </a:r>
            <a:r>
              <a:rPr lang="ru-RU" dirty="0" smtClean="0"/>
              <a:t>) из компании </a:t>
            </a:r>
            <a:r>
              <a:rPr lang="ru-RU" dirty="0" err="1" smtClean="0"/>
              <a:t>Iridian</a:t>
            </a:r>
            <a:r>
              <a:rPr lang="ru-RU" dirty="0" smtClean="0"/>
              <a:t> </a:t>
            </a:r>
            <a:r>
              <a:rPr lang="ru-RU" dirty="0" err="1" smtClean="0"/>
              <a:t>Technologies</a:t>
            </a:r>
            <a:r>
              <a:rPr lang="ru-RU" dirty="0" smtClean="0"/>
              <a:t> запатентовал алгоритм для обнаружения таких различий.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4008" y="188686"/>
            <a:ext cx="4986735" cy="623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88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Как это работает?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7618" y="2999387"/>
            <a:ext cx="2541572" cy="37797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9983" y="2238622"/>
            <a:ext cx="4128380" cy="42753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734" y="1409793"/>
            <a:ext cx="2544353" cy="510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6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901" y="3046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 системах сканирования сетчатки глаза идентификация происходит с использованием инфракрасного излучения низкой интенсивности, направленного через зрачок к кровеносным сосудам на задней стенке глаза.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2227" y="3437016"/>
            <a:ext cx="4762500" cy="33337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929" y="2598345"/>
            <a:ext cx="5917588" cy="375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81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3223" y="4540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У сканеров сетчатки глаза - один из самых низких процентов отказа в доступе зарегистрированных пользователей и практически не бывает ошибочных разрешений доступа, хотя возрастные изменения сетчатки тоже способны повлиять на результат. Кроме того, изображение радужной оболочки должно быть четким, поэтому наличие катаракты может также привести к отказу в доступе.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389" y="3460355"/>
            <a:ext cx="4114434" cy="30818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323" y="3460355"/>
            <a:ext cx="49530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70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3031" y="533156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 smtClean="0"/>
              <a:t>общем, если </a:t>
            </a:r>
            <a:r>
              <a:rPr lang="ru-RU" dirty="0" smtClean="0"/>
              <a:t>вы любитель посидеть </a:t>
            </a:r>
            <a:r>
              <a:rPr lang="ru-RU" dirty="0" smtClean="0"/>
              <a:t>допоздна, то </a:t>
            </a:r>
            <a:r>
              <a:rPr lang="ru-RU" dirty="0" smtClean="0"/>
              <a:t>возможно с утра проблемы начнутся сразу на входе, красноглазые. А если вы не засиживались </a:t>
            </a:r>
            <a:r>
              <a:rPr lang="ru-RU" dirty="0" smtClean="0"/>
              <a:t>допоздна </a:t>
            </a:r>
            <a:r>
              <a:rPr lang="ru-RU" dirty="0" smtClean="0"/>
              <a:t>и работаете на этом предприятии не всю жизнь, а вас все рано не </a:t>
            </a:r>
            <a:r>
              <a:rPr lang="ru-RU" dirty="0" smtClean="0"/>
              <a:t>допустили, </a:t>
            </a:r>
            <a:r>
              <a:rPr lang="ru-RU" dirty="0" smtClean="0"/>
              <a:t>это повод сходить с </a:t>
            </a:r>
            <a:r>
              <a:rPr lang="ru-RU" dirty="0" smtClean="0"/>
              <a:t>окулисту</a:t>
            </a:r>
            <a:r>
              <a:rPr lang="ru-RU" dirty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802" y="2963008"/>
            <a:ext cx="3867883" cy="34725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5912" y="3582500"/>
            <a:ext cx="4916088" cy="3275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7962" y="4884494"/>
            <a:ext cx="2647950" cy="1737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92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6316" y="29576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Сканеры глаз анализируют различные детали цветной ткани, окружающей зрачок. Для сканирования используется обычная видеокамера. При этом пользователь смотрит в устройство, а после сканирования радужной оболочки оно сравнивает полученное изображение с имеющимися в базе. Процесс опознавания варьируется, но обычно составляет менее пяти секунд. При этом для сканирования достаточно лишь быстрого взгляда в устройство.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539" y="3429234"/>
            <a:ext cx="5271723" cy="30946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1668" y="3402738"/>
            <a:ext cx="5695949" cy="327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6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 конечно же </a:t>
            </a:r>
            <a:r>
              <a:rPr lang="ru-RU" dirty="0" smtClean="0"/>
              <a:t>думаете, </a:t>
            </a:r>
            <a:r>
              <a:rPr lang="ru-RU" dirty="0" smtClean="0"/>
              <a:t>что это устройство можно </a:t>
            </a:r>
            <a:r>
              <a:rPr lang="ru-RU" dirty="0" smtClean="0"/>
              <a:t>…провести фальшивыми </a:t>
            </a:r>
            <a:r>
              <a:rPr lang="ru-RU" dirty="0" smtClean="0"/>
              <a:t>глазами.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425" y="2647043"/>
            <a:ext cx="11025150" cy="326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73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409</Words>
  <Application>Microsoft Office PowerPoint</Application>
  <PresentationFormat>Произвольный</PresentationFormat>
  <Paragraphs>13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на тему:</vt:lpstr>
      <vt:lpstr>Презентация PowerPoint</vt:lpstr>
      <vt:lpstr>Презентация PowerPoint</vt:lpstr>
      <vt:lpstr>Как это работает?</vt:lpstr>
      <vt:lpstr>Презентация PowerPoint</vt:lpstr>
      <vt:lpstr>Презентация PowerPoint</vt:lpstr>
      <vt:lpstr>Презентация PowerPoint</vt:lpstr>
      <vt:lpstr>Презентация PowerPoint</vt:lpstr>
      <vt:lpstr>Вы конечно же думаете, что это устройство можно …провести фальшивыми глазами.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</dc:title>
  <dc:creator>Пользователь Windows</dc:creator>
  <cp:lastModifiedBy>ЕГЭ</cp:lastModifiedBy>
  <cp:revision>10</cp:revision>
  <dcterms:created xsi:type="dcterms:W3CDTF">2016-03-21T16:48:57Z</dcterms:created>
  <dcterms:modified xsi:type="dcterms:W3CDTF">2024-01-08T14:27:23Z</dcterms:modified>
</cp:coreProperties>
</file>