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76" r:id="rId3"/>
    <p:sldId id="258" r:id="rId4"/>
    <p:sldId id="257" r:id="rId5"/>
    <p:sldId id="260" r:id="rId6"/>
    <p:sldId id="262" r:id="rId7"/>
    <p:sldId id="259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3" r:id="rId18"/>
    <p:sldId id="272" r:id="rId19"/>
    <p:sldId id="274" r:id="rId20"/>
    <p:sldId id="27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8F0F21-BEB8-4784-A83C-52C77EB5F41C}" v="49" dt="2023-02-24T08:58:12.9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40" d="100"/>
          <a:sy n="40" d="100"/>
        </p:scale>
        <p:origin x="10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BE4D5-A633-488C-90E5-6804D9C8EA54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FC1A26-E096-4FBD-8277-B323A39B1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292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C1A26-E096-4FBD-8277-B323A39B1D51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460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E36C84-3015-1B4F-B188-E9F91D6CB4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E77AAAB-D4C2-EEC0-F7E2-F1AC41C96A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3F796A-AFDC-0855-0B4D-46C2D0E91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24B3-6A03-47A8-8A61-8D6BBD19777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17BA06-936D-95B6-1562-C09DF885A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808DB6-C05B-6A4F-BF79-0B8B13C43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15CA1-CB5E-4871-9A44-7526607E8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533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036CF3-D051-63D3-3613-04A39D3C7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E68296C-157A-54EE-51BF-90CC897A7F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BC48FD-7617-78AB-DC47-C08D5881F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24B3-6A03-47A8-8A61-8D6BBD19777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CC0C34-073A-455E-39A7-9CEFB7AD3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D1CE33-C45E-A3DE-D641-57664E2AE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15CA1-CB5E-4871-9A44-7526607E8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166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38AEEC2-3413-5AD0-708A-3E52D09D3F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B8094FC-2C1A-23E2-DE87-6308E0F80B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EE529E-81D3-80C7-B019-8694201C5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24B3-6A03-47A8-8A61-8D6BBD19777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63BD2D-9A63-8399-AA60-3090F1E45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068871-D4DB-6D17-AFC1-D6816C5E1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15CA1-CB5E-4871-9A44-7526607E8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423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4F2911-8743-9F1F-813A-830AF88E5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2045C4-0A08-4645-0E11-EEDE1A9609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6533FA-18E3-DCC1-D0FC-F4591206F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24B3-6A03-47A8-8A61-8D6BBD19777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8B43B3-CF97-F5AF-8F74-E5AB852D2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BAB243-C7D2-D704-EB3B-0CDE310D3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15CA1-CB5E-4871-9A44-7526607E8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051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B743F6-7656-BF60-1791-E93EB18CC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789AAA-55DD-A11D-C63D-35BBCD95B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6C1A93-5748-1C5B-6DDF-EF9D6516E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24B3-6A03-47A8-8A61-8D6BBD19777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D19DA7-0437-C52A-28AF-B6BF9E662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FB5861-9D5F-FB27-B23F-318FDC19B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15CA1-CB5E-4871-9A44-7526607E8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498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68A461-14AC-DF85-AB7A-AD7AF9B45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CC0285-B3D8-06E9-86F1-7C1ED2CA8F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86BE50E-F956-8926-CB35-A2EBF9FD5E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4729968-BF74-8599-DE20-3E383D57B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24B3-6A03-47A8-8A61-8D6BBD19777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A8AAEF0-6CD0-FD71-7C0A-839C905A9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E81637-5B8D-56A3-0061-38C71D58C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15CA1-CB5E-4871-9A44-7526607E8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004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74CE27-A611-44C6-94D3-9D0C957FF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EC78B5B-31DC-E633-A044-2E2082FDD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2716B8-5DE2-1AA8-D915-35B0FA7330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BF4E56C-5A11-7C40-FEE5-9311124084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47BA5A2-5DB2-F63D-C6F7-3745E9C6CB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412DF96-B2B2-2978-6040-C566BAD44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24B3-6A03-47A8-8A61-8D6BBD19777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1452DDC-7F49-4705-C274-E1B84565A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1787A89-5464-2C67-8346-18389115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15CA1-CB5E-4871-9A44-7526607E8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892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7BBBEB-45DA-9BF9-2E72-3FD9979AA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FE567F8-DC74-D788-DE8F-1FFED9AF7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24B3-6A03-47A8-8A61-8D6BBD19777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A2D777E-CFAE-A7EA-AFA8-9AEC28915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9394E8B-A16E-9D4B-62BB-FAA2BE292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15CA1-CB5E-4871-9A44-7526607E8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53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AE18406-25A1-130B-5B6E-3E76A0583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24B3-6A03-47A8-8A61-8D6BBD19777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86E5842-DFAF-7C9A-EDC6-E080E6C1B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8A9EF7C-4986-8F5A-5D70-C5A165224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15CA1-CB5E-4871-9A44-7526607E8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586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153B08-1182-9AC7-2894-115F8328A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31B0B8-A572-C2B2-DDD4-47D9005E66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1019B5-91D9-9D57-970B-84249C23B4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1F2F47-0161-124C-3FA4-37260B9F4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24B3-6A03-47A8-8A61-8D6BBD19777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AC37A56-A157-3800-4120-9E06C37F6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A63B71B-B434-76CE-BFA9-26052F75A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15CA1-CB5E-4871-9A44-7526607E8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88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A080EF-C9B6-22EF-5FED-62514DD42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C534E8B-4875-8458-CA09-48FCCEEA2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9262370-22C7-0CE9-1E6F-37A3847F21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9206D88-A2BC-2273-A4C6-D608E228E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24B3-6A03-47A8-8A61-8D6BBD19777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80B5F9A-36B8-FBE6-92D1-193F523D6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E25240C-C727-9C42-F4F2-516CB8316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15CA1-CB5E-4871-9A44-7526607E8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749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C0E698-F530-60ED-8DF6-E0C43BBF0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D9085DA-C759-E3B9-41D2-B9EF6BB7B8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6D73AE-8E22-AF38-ED38-D14E89DB7B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F724B3-6A03-47A8-8A61-8D6BBD19777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842DBC-1F97-C199-36FC-FF006D551D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3DEC87-363B-0AA3-A0DE-CF582CF72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15CA1-CB5E-4871-9A44-7526607E8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578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внутренний, игрушка, цветной, украшен&#10;&#10;Автоматически созданное описание">
            <a:extLst>
              <a:ext uri="{FF2B5EF4-FFF2-40B4-BE49-F238E27FC236}">
                <a16:creationId xmlns:a16="http://schemas.microsoft.com/office/drawing/2014/main" id="{8A19713C-F6D3-F761-5271-9735EE9BAF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3257" b="11743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8B44B-1821-9E89-3DCE-4295990F1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Мастер –класс с родителями и детьми  группы «Почемучки»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E535A15-C94B-4909-120F-6D21789024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FFFF00"/>
                </a:solidFill>
              </a:rPr>
              <a:t>МДОУ Детский сад «Звездочка»</a:t>
            </a:r>
          </a:p>
        </p:txBody>
      </p:sp>
    </p:spTree>
    <p:extLst>
      <p:ext uri="{BB962C8B-B14F-4D97-AF65-F5344CB8AC3E}">
        <p14:creationId xmlns:p14="http://schemas.microsoft.com/office/powerpoint/2010/main" val="16844023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EF0A9C-E6A0-BBB4-2261-E61AB0536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Как слажено работает наша команда!</a:t>
            </a:r>
            <a:br>
              <a:rPr lang="ru-RU" dirty="0"/>
            </a:br>
            <a:r>
              <a:rPr lang="ru-RU" dirty="0"/>
              <a:t>Наши любимые детки, тоже увлеклись работой. </a:t>
            </a:r>
          </a:p>
        </p:txBody>
      </p:sp>
      <p:pic>
        <p:nvPicPr>
          <p:cNvPr id="5" name="Объект 4" descr="Изображение выглядит как человек, внутренний, группа, люди&#10;&#10;Автоматически созданное описание">
            <a:extLst>
              <a:ext uri="{FF2B5EF4-FFF2-40B4-BE49-F238E27FC236}">
                <a16:creationId xmlns:a16="http://schemas.microsoft.com/office/drawing/2014/main" id="{4D7CEA3C-9EC2-CA22-B5DE-E82782FA8F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921" y="1825625"/>
            <a:ext cx="5798157" cy="4351338"/>
          </a:xfrm>
        </p:spPr>
      </p:pic>
    </p:spTree>
    <p:extLst>
      <p:ext uri="{BB962C8B-B14F-4D97-AF65-F5344CB8AC3E}">
        <p14:creationId xmlns:p14="http://schemas.microsoft.com/office/powerpoint/2010/main" val="1501713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13E191-661F-59F7-2B41-B9E2C8938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Наши родители воодушевились и увлеклись  вместе с детьми, вот так красота!</a:t>
            </a:r>
          </a:p>
        </p:txBody>
      </p:sp>
      <p:pic>
        <p:nvPicPr>
          <p:cNvPr id="5" name="Объект 4" descr="Изображение выглядит как текст, человек, внутренн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136C2E61-98E6-A0C9-A524-B2517874C3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921" y="1825625"/>
            <a:ext cx="5798157" cy="4351338"/>
          </a:xfrm>
        </p:spPr>
      </p:pic>
    </p:spTree>
    <p:extLst>
      <p:ext uri="{BB962C8B-B14F-4D97-AF65-F5344CB8AC3E}">
        <p14:creationId xmlns:p14="http://schemas.microsoft.com/office/powerpoint/2010/main" val="2613224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C2F807-B9B2-74D0-115E-C9747D119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Продолжаем украшать нашу избушку на Курьих ножках</a:t>
            </a:r>
          </a:p>
        </p:txBody>
      </p:sp>
      <p:pic>
        <p:nvPicPr>
          <p:cNvPr id="5" name="Объект 4" descr="Изображение выглядит как человек, внутренний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D6A6F13C-416C-3043-6010-DCE2FF3D1B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921" y="1825625"/>
            <a:ext cx="5798157" cy="4351338"/>
          </a:xfrm>
        </p:spPr>
      </p:pic>
    </p:spTree>
    <p:extLst>
      <p:ext uri="{BB962C8B-B14F-4D97-AF65-F5344CB8AC3E}">
        <p14:creationId xmlns:p14="http://schemas.microsoft.com/office/powerpoint/2010/main" val="1491804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7174AD-E874-1E90-14C4-37EFC3BD4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Декор неотъемлемая часть.</a:t>
            </a:r>
          </a:p>
        </p:txBody>
      </p:sp>
      <p:pic>
        <p:nvPicPr>
          <p:cNvPr id="5" name="Объект 4" descr="Изображение выглядит как текст, человек, внутренний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5D2AE962-ECDE-6BD4-3B50-68C31EEF21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921" y="1825625"/>
            <a:ext cx="5798157" cy="4351338"/>
          </a:xfrm>
        </p:spPr>
      </p:pic>
    </p:spTree>
    <p:extLst>
      <p:ext uri="{BB962C8B-B14F-4D97-AF65-F5344CB8AC3E}">
        <p14:creationId xmlns:p14="http://schemas.microsoft.com/office/powerpoint/2010/main" val="42556737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1834AE-51F5-0F9C-BAB8-CAC757DA8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Приклеиваем двери и украшаем цветами избушку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 descr="Изображение выглядит как текст, человек, внутренний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EF150707-DE16-ABEC-C018-9A4CD704D0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921" y="1825625"/>
            <a:ext cx="5798157" cy="4351338"/>
          </a:xfrm>
        </p:spPr>
      </p:pic>
    </p:spTree>
    <p:extLst>
      <p:ext uri="{BB962C8B-B14F-4D97-AF65-F5344CB8AC3E}">
        <p14:creationId xmlns:p14="http://schemas.microsoft.com/office/powerpoint/2010/main" val="1031518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A9ABB1-85E1-422B-9569-3F01AA860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Приклеиваем окошки  для избушки (из текстурной бумаги)</a:t>
            </a:r>
          </a:p>
        </p:txBody>
      </p:sp>
      <p:pic>
        <p:nvPicPr>
          <p:cNvPr id="5" name="Объект 4" descr="Изображение выглядит как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232BC3DC-B077-C061-C517-B26168ACE3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921" y="1825625"/>
            <a:ext cx="5798157" cy="4351338"/>
          </a:xfrm>
        </p:spPr>
      </p:pic>
    </p:spTree>
    <p:extLst>
      <p:ext uri="{BB962C8B-B14F-4D97-AF65-F5344CB8AC3E}">
        <p14:creationId xmlns:p14="http://schemas.microsoft.com/office/powerpoint/2010/main" val="38895046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8FACE5-297A-F3F6-CA7C-6EDEB0168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Декорируем  избушку – «Нашей дружной командой».</a:t>
            </a:r>
          </a:p>
        </p:txBody>
      </p:sp>
      <p:pic>
        <p:nvPicPr>
          <p:cNvPr id="5" name="Объект 4" descr="Изображение выглядит как человек, внутренний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8136134D-B8A2-0FFE-C5E2-DDB6488D66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921" y="1825625"/>
            <a:ext cx="5798157" cy="4351338"/>
          </a:xfrm>
        </p:spPr>
      </p:pic>
    </p:spTree>
    <p:extLst>
      <p:ext uri="{BB962C8B-B14F-4D97-AF65-F5344CB8AC3E}">
        <p14:creationId xmlns:p14="http://schemas.microsoft.com/office/powerpoint/2010/main" val="669323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43A412-F03B-C1B5-D814-B9C594AA4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Готовый продукт нашего мастер-класса: «Настоящий шедевр!»</a:t>
            </a:r>
          </a:p>
        </p:txBody>
      </p:sp>
      <p:pic>
        <p:nvPicPr>
          <p:cNvPr id="5" name="Объект 4" descr="Изображение выглядит как внутренний, игрушка, цветной, украшен&#10;&#10;Автоматически созданное описание">
            <a:extLst>
              <a:ext uri="{FF2B5EF4-FFF2-40B4-BE49-F238E27FC236}">
                <a16:creationId xmlns:a16="http://schemas.microsoft.com/office/drawing/2014/main" id="{21518711-FBB7-BA1C-ECBA-EA2A4A9C67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921" y="1825625"/>
            <a:ext cx="5798157" cy="4351338"/>
          </a:xfrm>
        </p:spPr>
      </p:pic>
    </p:spTree>
    <p:extLst>
      <p:ext uri="{BB962C8B-B14F-4D97-AF65-F5344CB8AC3E}">
        <p14:creationId xmlns:p14="http://schemas.microsoft.com/office/powerpoint/2010/main" val="10368285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2572C1-ED8A-45EA-9F27-BCDAC974D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Все участники нашего мастер-класса</a:t>
            </a:r>
            <a:br>
              <a:rPr lang="ru-RU" dirty="0"/>
            </a:br>
            <a:r>
              <a:rPr lang="ru-RU" dirty="0"/>
              <a:t>(родители и дети)-супер команда!!!</a:t>
            </a:r>
          </a:p>
        </p:txBody>
      </p:sp>
      <p:pic>
        <p:nvPicPr>
          <p:cNvPr id="5" name="Объект 4" descr="Изображение выглядит как человек, внутренний, в позе, спальня&#10;&#10;Автоматически созданное описание">
            <a:extLst>
              <a:ext uri="{FF2B5EF4-FFF2-40B4-BE49-F238E27FC236}">
                <a16:creationId xmlns:a16="http://schemas.microsoft.com/office/drawing/2014/main" id="{1AD30837-7BF7-DD82-E6FF-D34C67B6E3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921" y="1825625"/>
            <a:ext cx="5798157" cy="4351338"/>
          </a:xfrm>
        </p:spPr>
      </p:pic>
    </p:spTree>
    <p:extLst>
      <p:ext uri="{BB962C8B-B14F-4D97-AF65-F5344CB8AC3E}">
        <p14:creationId xmlns:p14="http://schemas.microsoft.com/office/powerpoint/2010/main" val="28119812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C70942-954F-28C7-0019-04BF367D0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Готова наша Избушка на Курьих ножках</a:t>
            </a:r>
            <a:br>
              <a:rPr lang="ru-RU" dirty="0"/>
            </a:br>
            <a:r>
              <a:rPr lang="ru-RU" dirty="0"/>
              <a:t>                                  (</a:t>
            </a:r>
            <a:r>
              <a:rPr lang="ru-RU" dirty="0" err="1"/>
              <a:t>Дефеле</a:t>
            </a:r>
            <a:r>
              <a:rPr lang="ru-RU" dirty="0"/>
              <a:t>)</a:t>
            </a:r>
          </a:p>
        </p:txBody>
      </p:sp>
      <p:pic>
        <p:nvPicPr>
          <p:cNvPr id="5" name="Объект 4" descr="Изображение выглядит как внутренний, пол, стена, потолок&#10;&#10;Автоматически созданное описание">
            <a:extLst>
              <a:ext uri="{FF2B5EF4-FFF2-40B4-BE49-F238E27FC236}">
                <a16:creationId xmlns:a16="http://schemas.microsoft.com/office/drawing/2014/main" id="{9A03C2FD-88D4-8F6D-3BA9-612A202A4E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482" y="1776412"/>
            <a:ext cx="8498542" cy="4716463"/>
          </a:xfrm>
        </p:spPr>
      </p:pic>
    </p:spTree>
    <p:extLst>
      <p:ext uri="{BB962C8B-B14F-4D97-AF65-F5344CB8AC3E}">
        <p14:creationId xmlns:p14="http://schemas.microsoft.com/office/powerpoint/2010/main" val="3658539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18924C-8573-BF3A-694C-E68BD41D6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/>
              <a:t>Цели: Привлечение родителей к изготовлению «Избушки на курьих ножках», с последующим их использованием в театральной деятельности вместе с детьми.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58D5A1-20BE-22F8-9284-A662AB25C3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dirty="0"/>
              <a:t>Задачи: Познакомить родителей с разными видами театров.</a:t>
            </a:r>
          </a:p>
          <a:p>
            <a:r>
              <a:rPr lang="ru-RU" sz="3600" dirty="0"/>
              <a:t>Учить изготавливать атрибуты к разным сказкам.</a:t>
            </a:r>
          </a:p>
          <a:p>
            <a:r>
              <a:rPr lang="ru-RU" sz="3600" dirty="0"/>
              <a:t>Способствовать развитию творчества ,фантазию родителей и детей, эстетического вкуса, театральных способностей.</a:t>
            </a:r>
          </a:p>
          <a:p>
            <a:r>
              <a:rPr lang="ru-RU" sz="3600" dirty="0"/>
              <a:t> Приобщать родителей и детей к театрализованной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2970843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87A418-1E2F-3384-2DAE-319C9CFF82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400" dirty="0"/>
              <a:t>Спасибо за внимание</a:t>
            </a:r>
            <a:r>
              <a:rPr lang="ru-RU" sz="4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24682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76002959-3ACB-0481-39B8-CE77F8A9C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32263"/>
          </a:xfrm>
        </p:spPr>
        <p:txBody>
          <a:bodyPr>
            <a:normAutofit fontScale="90000"/>
          </a:bodyPr>
          <a:lstStyle/>
          <a:p>
            <a:r>
              <a:rPr lang="ru-RU" dirty="0"/>
              <a:t>Ход работы: </a:t>
            </a:r>
            <a:r>
              <a:rPr lang="ru-RU" sz="3600" dirty="0"/>
              <a:t>Берем большой лист </a:t>
            </a:r>
            <a:r>
              <a:rPr lang="ru-RU" sz="3600" dirty="0" err="1"/>
              <a:t>пенафола</a:t>
            </a:r>
            <a:r>
              <a:rPr lang="ru-RU" sz="3600" dirty="0"/>
              <a:t>. Вырезаем нужные детали для избушки (все стены избушки и крышу).Все грани пришиваем при помощи иголки с ниткой. Вырезаем из текстурной бумаги окошко и дверь с наличниками и приклеиваем. По краям из такой же бумаги вырезаем кружочки (круглые бревнышки) .На крышу приклеиваем так же из текстурной бумаги крышу. Далее декорируем нашу избушку из </a:t>
            </a:r>
            <a:r>
              <a:rPr lang="ru-RU" sz="3600" dirty="0" err="1"/>
              <a:t>фомиранта</a:t>
            </a:r>
            <a:r>
              <a:rPr lang="ru-RU" sz="3600" dirty="0"/>
              <a:t> (цветочки и грибочки).Последний штрих нашей избушки украшение тесьмой боковые грани и низ  избушке. Посмотрите, наша избушка готова ,играйте на здоровье.</a:t>
            </a:r>
          </a:p>
        </p:txBody>
      </p:sp>
    </p:spTree>
    <p:extLst>
      <p:ext uri="{BB962C8B-B14F-4D97-AF65-F5344CB8AC3E}">
        <p14:creationId xmlns:p14="http://schemas.microsoft.com/office/powerpoint/2010/main" val="3157788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A5F27B-80E7-6CAD-7AE6-2B686A29F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/>
              <a:t>Объясняю родителям фронт работы(какие цели и задачи мы преследуем)-все детали уже вырезали , вдеваем нитки в иголки и преступаем к работе.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860CA9F-16A5-042B-A49A-947218E20C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5154" y="1825625"/>
            <a:ext cx="5540188" cy="435133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6A32A1-35C6-53FA-5974-E5EA679DA3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0" y="1825626"/>
            <a:ext cx="517874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18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765C5D-DC01-2CAE-8799-1C7ACDCDC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Соединяем четыре стороны избушки.</a:t>
            </a:r>
          </a:p>
        </p:txBody>
      </p:sp>
      <p:pic>
        <p:nvPicPr>
          <p:cNvPr id="5" name="Объект 4" descr="Изображение выглядит как текст, внутренний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F2315C59-2945-2DC5-B830-ED5FFD5A41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921" y="1825625"/>
            <a:ext cx="5798157" cy="4351338"/>
          </a:xfrm>
        </p:spPr>
      </p:pic>
    </p:spTree>
    <p:extLst>
      <p:ext uri="{BB962C8B-B14F-4D97-AF65-F5344CB8AC3E}">
        <p14:creationId xmlns:p14="http://schemas.microsoft.com/office/powerpoint/2010/main" val="1650318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DFB951-DF81-1916-0F9F-AC46D95E5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Работа кипит.</a:t>
            </a:r>
          </a:p>
        </p:txBody>
      </p:sp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D3297AE-C2F3-13D8-9FEB-49D66B5FED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1259094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AB82CD-E0E4-505E-BCFE-01BE635A2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Кто-то сшивает ,а кто-то вдевает иголки.</a:t>
            </a:r>
          </a:p>
        </p:txBody>
      </p:sp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85E767BA-C011-853A-EFC7-5A5A1DAAD8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156805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3B4410-103D-739A-E586-4638B8D7A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Сшиваем крышу избушки на Курьих ножках.</a:t>
            </a:r>
          </a:p>
        </p:txBody>
      </p:sp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DB9BD397-CCE0-EC1A-B593-0244327052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136581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7B90AB-9889-2617-1660-7F086D272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Соединяем с родителями все грани избушки и крышу.</a:t>
            </a:r>
          </a:p>
        </p:txBody>
      </p:sp>
      <p:pic>
        <p:nvPicPr>
          <p:cNvPr id="8" name="Объект 7" descr="Изображение выглядит как текст, человек, внутренний, пол&#10;&#10;Автоматически созданное описание">
            <a:extLst>
              <a:ext uri="{FF2B5EF4-FFF2-40B4-BE49-F238E27FC236}">
                <a16:creationId xmlns:a16="http://schemas.microsoft.com/office/drawing/2014/main" id="{5D646FA6-0C0E-3659-C2F5-C81974875E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921" y="1825625"/>
            <a:ext cx="5798157" cy="4351338"/>
          </a:xfrm>
        </p:spPr>
      </p:pic>
    </p:spTree>
    <p:extLst>
      <p:ext uri="{BB962C8B-B14F-4D97-AF65-F5344CB8AC3E}">
        <p14:creationId xmlns:p14="http://schemas.microsoft.com/office/powerpoint/2010/main" val="7996580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336</Words>
  <Application>Microsoft Office PowerPoint</Application>
  <PresentationFormat>Широкоэкранный</PresentationFormat>
  <Paragraphs>26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Мастер –класс с родителями и детьми  группы «Почемучки»</vt:lpstr>
      <vt:lpstr>Цели: Привлечение родителей к изготовлению «Избушки на курьих ножках», с последующим их использованием в театральной деятельности вместе с детьми.</vt:lpstr>
      <vt:lpstr>Ход работы: Берем большой лист пенафола. Вырезаем нужные детали для избушки (все стены избушки и крышу).Все грани пришиваем при помощи иголки с ниткой. Вырезаем из текстурной бумаги окошко и дверь с наличниками и приклеиваем. По краям из такой же бумаги вырезаем кружочки (круглые бревнышки) .На крышу приклеиваем так же из текстурной бумаги крышу. Далее декорируем нашу избушку из фомиранта (цветочки и грибочки).Последний штрих нашей избушки украшение тесьмой боковые грани и низ  избушке. Посмотрите, наша избушка готова ,играйте на здоровье.</vt:lpstr>
      <vt:lpstr>Объясняю родителям фронт работы(какие цели и задачи мы преследуем)-все детали уже вырезали , вдеваем нитки в иголки и преступаем к работе.</vt:lpstr>
      <vt:lpstr>Соединяем четыре стороны избушки.</vt:lpstr>
      <vt:lpstr>Работа кипит.</vt:lpstr>
      <vt:lpstr>Кто-то сшивает ,а кто-то вдевает иголки.</vt:lpstr>
      <vt:lpstr>Сшиваем крышу избушки на Курьих ножках.</vt:lpstr>
      <vt:lpstr>Соединяем с родителями все грани избушки и крышу.</vt:lpstr>
      <vt:lpstr>Как слажено работает наша команда! Наши любимые детки, тоже увлеклись работой. </vt:lpstr>
      <vt:lpstr>Наши родители воодушевились и увлеклись  вместе с детьми, вот так красота!</vt:lpstr>
      <vt:lpstr>Продолжаем украшать нашу избушку на Курьих ножках</vt:lpstr>
      <vt:lpstr>Декор неотъемлемая часть.</vt:lpstr>
      <vt:lpstr>Приклеиваем двери и украшаем цветами избушку </vt:lpstr>
      <vt:lpstr>Приклеиваем окошки  для избушки (из текстурной бумаги)</vt:lpstr>
      <vt:lpstr>Декорируем  избушку – «Нашей дружной командой».</vt:lpstr>
      <vt:lpstr>Готовый продукт нашего мастер-класса: «Настоящий шедевр!»</vt:lpstr>
      <vt:lpstr>Все участники нашего мастер-класса (родители и дети)-супер команда!!!</vt:lpstr>
      <vt:lpstr>Готова наша Избушка на Курьих ножках                                   (Дефеле)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–класс с родителями группы «Почемучки»</dc:title>
  <dc:creator>hjg jg</dc:creator>
  <cp:lastModifiedBy>hjg jg</cp:lastModifiedBy>
  <cp:revision>2</cp:revision>
  <dcterms:created xsi:type="dcterms:W3CDTF">2023-02-23T19:16:26Z</dcterms:created>
  <dcterms:modified xsi:type="dcterms:W3CDTF">2023-12-13T19:50:54Z</dcterms:modified>
</cp:coreProperties>
</file>