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18"/>
  </p:notesMasterIdLst>
  <p:sldIdLst>
    <p:sldId id="311" r:id="rId3"/>
    <p:sldId id="258" r:id="rId4"/>
    <p:sldId id="347" r:id="rId5"/>
    <p:sldId id="348" r:id="rId6"/>
    <p:sldId id="313" r:id="rId7"/>
    <p:sldId id="307" r:id="rId8"/>
    <p:sldId id="349" r:id="rId9"/>
    <p:sldId id="315" r:id="rId10"/>
    <p:sldId id="316" r:id="rId11"/>
    <p:sldId id="318" r:id="rId12"/>
    <p:sldId id="320" r:id="rId13"/>
    <p:sldId id="321" r:id="rId14"/>
    <p:sldId id="322" r:id="rId15"/>
    <p:sldId id="326" r:id="rId16"/>
    <p:sldId id="330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09" autoAdjust="0"/>
    <p:restoredTop sz="94660"/>
  </p:normalViewPr>
  <p:slideViewPr>
    <p:cSldViewPr>
      <p:cViewPr varScale="1">
        <p:scale>
          <a:sx n="91" d="100"/>
          <a:sy n="91" d="100"/>
        </p:scale>
        <p:origin x="166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58C454-6F01-47BB-9FB9-115F510A0C7B}" type="datetimeFigureOut">
              <a:rPr lang="ru-RU" smtClean="0"/>
              <a:pPr/>
              <a:t>10.02.2021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7C350-803E-43DE-AFE9-840F1376BD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019AC3C-3419-4E13-9E23-893AF2B74F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C2F6F27-AA1C-4023-A845-71C0157FAD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AD306B-C673-4C37-B9FB-0EECDCC60C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29AAA2-9615-46D6-9138-8936226A3D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F08663-1262-4E55-B7BB-D375B87B9C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E1A07-31E5-41EB-8F0D-D3B6181137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A60DD5-A5EE-4EB1-BCBD-25D2B7D0D8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4B13DF-2091-4512-A484-B2A790D94B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AD480-61D1-41DF-87AD-6EB5BAA984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0F89EC-0A2D-4000-B80C-76298B5385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92AD33-7361-4CD7-9CF5-2B2AF9AEC1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C5B20-AB21-4090-955E-084FA6ACC5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B0CD7B-97AE-463D-8EF0-3F92238A82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019AC3C-3419-4E13-9E23-893AF2B74F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C2F6F27-AA1C-4023-A845-71C0157FAD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BD9CB52-78D8-43C8-9A78-3256D601059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3.jpeg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весы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1828800"/>
            <a:ext cx="6705600" cy="4841875"/>
          </a:xfrm>
          <a:prstGeom prst="rect">
            <a:avLst/>
          </a:prstGeom>
          <a:noFill/>
        </p:spPr>
      </p:pic>
      <p:pic>
        <p:nvPicPr>
          <p:cNvPr id="4101" name="Picture 5" descr="BOY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2362200"/>
            <a:ext cx="1905000" cy="3113088"/>
          </a:xfrm>
          <a:prstGeom prst="rect">
            <a:avLst/>
          </a:prstGeom>
          <a:noFill/>
        </p:spPr>
      </p:pic>
      <p:pic>
        <p:nvPicPr>
          <p:cNvPr id="4102" name="Picture 6" descr="2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4249737"/>
            <a:ext cx="1798638" cy="1138238"/>
          </a:xfrm>
          <a:prstGeom prst="rect">
            <a:avLst/>
          </a:prstGeom>
          <a:noFill/>
        </p:spPr>
      </p:pic>
      <p:sp>
        <p:nvSpPr>
          <p:cNvPr id="4111" name="WordArt 15"/>
          <p:cNvSpPr>
            <a:spLocks noChangeArrowheads="1" noChangeShapeType="1" noTextEdit="1"/>
          </p:cNvSpPr>
          <p:nvPr/>
        </p:nvSpPr>
        <p:spPr bwMode="auto">
          <a:xfrm>
            <a:off x="1295400" y="1022434"/>
            <a:ext cx="6934200" cy="8063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Дети и деньги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086600" y="4800600"/>
            <a:ext cx="18669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Font typeface="Arial" charset="0"/>
              <a:buNone/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Подготовили: </a:t>
            </a:r>
            <a:r>
              <a:rPr lang="ru-RU" dirty="0" err="1" smtClean="0">
                <a:solidFill>
                  <a:schemeClr val="accent6">
                    <a:lumMod val="75000"/>
                  </a:schemeClr>
                </a:solidFill>
              </a:rPr>
              <a:t>Кокташев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Руслан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pPr algn="r">
              <a:buFont typeface="Arial" charset="0"/>
              <a:buNone/>
              <a:defRPr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с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мамой Викторией Сергеевной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67000" y="594620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Детско-взрослый проект </a:t>
            </a:r>
            <a:r>
              <a:rPr lang="ru-RU" sz="2400" b="1" dirty="0">
                <a:solidFill>
                  <a:srgbClr val="002060"/>
                </a:solidFill>
              </a:rPr>
              <a:t/>
            </a:r>
            <a:br>
              <a:rPr lang="ru-RU" sz="2400" b="1" dirty="0">
                <a:solidFill>
                  <a:srgbClr val="002060"/>
                </a:solidFill>
              </a:rPr>
            </a:b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28800" y="185507"/>
            <a:ext cx="495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МБДОУ </a:t>
            </a:r>
            <a:r>
              <a:rPr lang="ru-RU" b="1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5» Дельфин» 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800" y="304800"/>
            <a:ext cx="6214585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За деньги можно </a:t>
            </a:r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купить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еду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pic>
        <p:nvPicPr>
          <p:cNvPr id="15365" name="Рисунок 6" descr="1205971057_eda.jpg"/>
          <p:cNvPicPr>
            <a:picLocks noGrp="1" noChangeAspect="1"/>
          </p:cNvPicPr>
          <p:nvPr>
            <p:ph type="body" idx="4294967295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62000" y="1447800"/>
            <a:ext cx="7663873" cy="5058156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27618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За деньги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можно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купить лекарства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pic>
        <p:nvPicPr>
          <p:cNvPr id="17413" name="Рисунок 6" descr="s_42.jpg"/>
          <p:cNvPicPr>
            <a:picLocks noGrp="1" noChangeAspect="1"/>
          </p:cNvPicPr>
          <p:nvPr>
            <p:ph type="body" idx="4294967295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295400" y="1981200"/>
            <a:ext cx="6400800" cy="41807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4800" y="886242"/>
            <a:ext cx="9127574" cy="424731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За деньги </a:t>
            </a:r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можно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купить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азвлечения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и услуги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pic>
        <p:nvPicPr>
          <p:cNvPr id="18440" name="Рисунок 6" descr="kloun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304800"/>
            <a:ext cx="56388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381000" y="381000"/>
            <a:ext cx="9127574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За деньги можно </a:t>
            </a:r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купить дом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pic>
        <p:nvPicPr>
          <p:cNvPr id="19461" name="Рисунок 6" descr="house.gif"/>
          <p:cNvPicPr>
            <a:picLocks noGrp="1" noChangeAspect="1"/>
          </p:cNvPicPr>
          <p:nvPr>
            <p:ph type="body" idx="4294967295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09600" y="762000"/>
            <a:ext cx="4038600" cy="5384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b_06332db76d405dd7800ae659ed3e2cd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2600" y="1524000"/>
            <a:ext cx="3432835" cy="5145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5791200" cy="48768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БЫ ПОТРАТИЛ ИХ НА: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начала отдал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бы нуждающимся;</a:t>
            </a:r>
          </a:p>
          <a:p>
            <a:pPr>
              <a:lnSpc>
                <a:spcPct val="80000"/>
              </a:lnSpc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игрушки;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отдых;</a:t>
            </a:r>
          </a:p>
          <a:p>
            <a:pPr>
              <a:lnSpc>
                <a:spcPct val="80000"/>
              </a:lnSpc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телефон;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упил бы большой дом;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>
              <a:lnSpc>
                <a:spcPct val="80000"/>
              </a:lnSpc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машину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536" name="WordArt 8"/>
          <p:cNvSpPr>
            <a:spLocks noChangeArrowheads="1" noChangeShapeType="1" noTextEdit="1"/>
          </p:cNvSpPr>
          <p:nvPr/>
        </p:nvSpPr>
        <p:spPr bwMode="auto">
          <a:xfrm>
            <a:off x="228600" y="228600"/>
            <a:ext cx="838200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Если бы я </a:t>
            </a:r>
            <a:r>
              <a:rPr lang="ru-RU" sz="360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заработал </a:t>
            </a:r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много денег 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bigslide.ru/images/7/6139/960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5261"/>
            <a:ext cx="8610599" cy="6510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Содержимое 2"/>
          <p:cNvSpPr>
            <a:spLocks noGrp="1"/>
          </p:cNvSpPr>
          <p:nvPr>
            <p:ph idx="4294967295"/>
          </p:nvPr>
        </p:nvSpPr>
        <p:spPr>
          <a:xfrm>
            <a:off x="533400" y="1143000"/>
            <a:ext cx="8305800" cy="3124200"/>
          </a:xfrm>
        </p:spPr>
        <p:txBody>
          <a:bodyPr>
            <a:noAutofit/>
          </a:bodyPr>
          <a:lstStyle/>
          <a:p>
            <a:pPr eaLnBrk="1" hangingPunct="1">
              <a:buFont typeface="Arial" charset="0"/>
              <a:buNone/>
            </a:pPr>
            <a:r>
              <a:rPr lang="ru-RU" sz="36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en-US" sz="36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u="sng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Собрать информацию о том, что представляют собой деньги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Узнать, что можно купить за деньги?</a:t>
            </a:r>
          </a:p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Оформить интересную презентацию </a:t>
            </a:r>
          </a:p>
          <a:p>
            <a:pPr algn="ctr" eaLnBrk="1" hangingPunct="1">
              <a:buFont typeface="Arial" charset="0"/>
              <a:buNone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buFont typeface="Arial" charset="0"/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/>
          <a:srcRect t="12201" b="17870"/>
          <a:stretch>
            <a:fillRect/>
          </a:stretch>
        </p:blipFill>
        <p:spPr bwMode="auto">
          <a:xfrm>
            <a:off x="4953000" y="4949466"/>
            <a:ext cx="3733800" cy="17803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09600" y="0"/>
            <a:ext cx="7772400" cy="10477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lvl="0" algn="just">
              <a:spcBef>
                <a:spcPct val="0"/>
              </a:spcBef>
              <a:defRPr/>
            </a:pPr>
            <a:r>
              <a:rPr lang="ru-RU" altLang="ru-RU" sz="51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j-ea"/>
                <a:cs typeface="Times New Roman" pitchFamily="18" charset="0"/>
              </a:rPr>
              <a:t>Цель</a:t>
            </a:r>
            <a:r>
              <a:rPr lang="ru-RU" altLang="ru-RU" sz="51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j-ea"/>
                <a:cs typeface="Times New Roman" pitchFamily="18" charset="0"/>
              </a:rPr>
              <a:t> нашей работы в том, чтобы </a:t>
            </a:r>
            <a:r>
              <a:rPr lang="ru-RU" altLang="ru-RU" sz="5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j-ea"/>
                <a:cs typeface="Times New Roman" pitchFamily="18" charset="0"/>
              </a:rPr>
              <a:t>  узнать</a:t>
            </a:r>
            <a:r>
              <a:rPr lang="ru-RU" altLang="ru-RU" sz="55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r>
              <a:rPr lang="ru-RU" altLang="ru-RU" sz="5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j-ea"/>
                <a:cs typeface="Times New Roman" pitchFamily="18" charset="0"/>
              </a:rPr>
              <a:t>что</a:t>
            </a:r>
            <a:r>
              <a:rPr kumimoji="0" lang="ru-RU" sz="5400" b="1" i="0" u="none" strike="noStrike" kern="1200" normalizeH="0" baseline="0" noProof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такое деньги?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3400" y="4572000"/>
            <a:ext cx="4114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chemeClr val="accent3"/>
              </a:buClr>
              <a:defRPr/>
            </a:pPr>
            <a:r>
              <a:rPr lang="ru-RU" sz="36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Результат</a:t>
            </a:r>
          </a:p>
          <a:p>
            <a:pPr algn="just">
              <a:buClr>
                <a:schemeClr val="accent3"/>
              </a:buClr>
              <a:defRPr/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Получить 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новые знания о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деньгах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WordArt 8"/>
          <p:cNvSpPr>
            <a:spLocks noChangeArrowheads="1" noChangeShapeType="1" noTextEdit="1"/>
          </p:cNvSpPr>
          <p:nvPr/>
        </p:nvSpPr>
        <p:spPr bwMode="auto">
          <a:xfrm>
            <a:off x="576898" y="152401"/>
            <a:ext cx="8109902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altLang="ru-RU" sz="3600" dirty="0">
                <a:solidFill>
                  <a:schemeClr val="accent6"/>
                </a:solidFill>
              </a:rPr>
              <a:t>План сбора </a:t>
            </a:r>
            <a:r>
              <a:rPr lang="ru-RU" altLang="ru-RU" sz="3600" dirty="0" smtClean="0">
                <a:solidFill>
                  <a:schemeClr val="accent6"/>
                </a:solidFill>
              </a:rPr>
              <a:t>информации</a:t>
            </a:r>
            <a:endParaRPr lang="ru-RU" sz="3600" b="1" kern="10" dirty="0">
              <a:ln w="11430"/>
              <a:solidFill>
                <a:schemeClr val="accent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4" name="Рисунок 3" descr="https://im0-tub-ru.yandex.net/i?id=0545bef8a31d6f2e275360ea4a2a041d&amp;ref=rim&amp;n=33&amp;w=117&amp;h=15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95400"/>
            <a:ext cx="1113155" cy="1431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w7.pngwing.com/pngs/817/977/png-transparent-cartoon-drawing-child-school-children-comics-child-photography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90" y="3048000"/>
            <a:ext cx="1328420" cy="147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avatars.mds.yandex.net/get-zen_doc/1360848/pub_5ec04d93acd2341e04fb5579_5ec04dd509f92703ddb9f2fe/scale_120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97" y="4878605"/>
            <a:ext cx="1788160" cy="13614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Штриховая стрелка вправо 6"/>
          <p:cNvSpPr/>
          <p:nvPr/>
        </p:nvSpPr>
        <p:spPr>
          <a:xfrm>
            <a:off x="2188927" y="1614848"/>
            <a:ext cx="666750" cy="36619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8" name="Штриховая стрелка вправо 7"/>
          <p:cNvSpPr/>
          <p:nvPr/>
        </p:nvSpPr>
        <p:spPr>
          <a:xfrm>
            <a:off x="2206123" y="3703845"/>
            <a:ext cx="666750" cy="36619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9" name="Штриховая стрелка вправо 8"/>
          <p:cNvSpPr/>
          <p:nvPr/>
        </p:nvSpPr>
        <p:spPr>
          <a:xfrm>
            <a:off x="2416183" y="5715414"/>
            <a:ext cx="666750" cy="36619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34059" y="5715414"/>
            <a:ext cx="25809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Прочитать в книгах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82933" y="3703844"/>
            <a:ext cx="13366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Подумать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17049" y="1524000"/>
            <a:ext cx="26979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Посмотреть в интернете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3" name="Рисунок 12" descr="https://avatars.mds.yandex.net/get-zen_doc/171054/pub_5b83b01b08556800aa65f516_5b83b09c1b6c7400aa958d15/scale_120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170330"/>
            <a:ext cx="4419600" cy="33160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751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 descr="skin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905000" y="1583690"/>
            <a:ext cx="5638800" cy="3917385"/>
          </a:xfrm>
          <a:noFill/>
          <a:ln/>
        </p:spPr>
      </p:pic>
      <p:sp>
        <p:nvSpPr>
          <p:cNvPr id="2" name="Прямоугольник 1"/>
          <p:cNvSpPr/>
          <p:nvPr/>
        </p:nvSpPr>
        <p:spPr>
          <a:xfrm>
            <a:off x="2286000" y="304800"/>
            <a:ext cx="6096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Мы обратились к интернету и вот, что мы узнали: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Рисунок 5" descr="https://im0-tub-ru.yandex.net/i?id=0545bef8a31d6f2e275360ea4a2a041d&amp;ref=rim&amp;n=33&amp;w=117&amp;h=15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"/>
            <a:ext cx="1113155" cy="143129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57200" y="5807272"/>
            <a:ext cx="8001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человек только появился на земле, денег не было, люди охотились на мамонтов, а затем кушали мясо и делали одежду из шкур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66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1157037" y="233363"/>
            <a:ext cx="73152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3600" b="1" kern="1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2" name="Picture 6" descr="весы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1078" b="42000"/>
          <a:stretch>
            <a:fillRect/>
          </a:stretch>
        </p:blipFill>
        <p:spPr>
          <a:xfrm>
            <a:off x="304800" y="2971800"/>
            <a:ext cx="5181600" cy="2857500"/>
          </a:xfrm>
          <a:noFill/>
          <a:ln/>
        </p:spPr>
      </p:pic>
      <p:pic>
        <p:nvPicPr>
          <p:cNvPr id="9223" name="Picture 7" descr="куриц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124200"/>
            <a:ext cx="2595563" cy="2232025"/>
          </a:xfrm>
          <a:prstGeom prst="rect">
            <a:avLst/>
          </a:prstGeom>
          <a:noFill/>
        </p:spPr>
      </p:pic>
      <p:pic>
        <p:nvPicPr>
          <p:cNvPr id="9224" name="Picture 8" descr="овца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"/>
          </a:blip>
          <a:srcRect/>
          <a:stretch>
            <a:fillRect/>
          </a:stretch>
        </p:blipFill>
        <p:spPr bwMode="auto">
          <a:xfrm>
            <a:off x="3200400" y="2590800"/>
            <a:ext cx="2519363" cy="2519363"/>
          </a:xfrm>
          <a:prstGeom prst="rect">
            <a:avLst/>
          </a:prstGeom>
          <a:noFill/>
        </p:spPr>
      </p:pic>
      <p:pic>
        <p:nvPicPr>
          <p:cNvPr id="9225" name="Picture 9" descr="первобытные люди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24600" y="1905000"/>
            <a:ext cx="2490788" cy="5111750"/>
          </a:xfrm>
          <a:prstGeom prst="rect">
            <a:avLst/>
          </a:prstGeom>
          <a:noFill/>
        </p:spPr>
      </p:pic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7199313" y="1524000"/>
            <a:ext cx="1944687" cy="1139825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9228" name="WordArt 12"/>
          <p:cNvSpPr>
            <a:spLocks noChangeArrowheads="1" noChangeShapeType="1" noTextEdit="1"/>
          </p:cNvSpPr>
          <p:nvPr/>
        </p:nvSpPr>
        <p:spPr bwMode="auto">
          <a:xfrm>
            <a:off x="7848600" y="1752600"/>
            <a:ext cx="647700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?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66800" y="685800"/>
            <a:ext cx="7162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Затем люди решили меняться товаром</a:t>
            </a:r>
          </a:p>
        </p:txBody>
      </p:sp>
      <p:pic>
        <p:nvPicPr>
          <p:cNvPr id="10" name="Рисунок 9" descr="https://im0-tub-ru.yandex.net/i?id=0545bef8a31d6f2e275360ea4a2a041d&amp;ref=rim&amp;n=33&amp;w=117&amp;h=15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22" y="233363"/>
            <a:ext cx="1113155" cy="14312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26" grpId="0" animBg="1"/>
      <p:bldP spid="92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286000" y="457200"/>
            <a:ext cx="6019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Прочитав в книге, мы узнали, что спустя много лет люди перестали меняться товаром и изобрели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ервые деньги 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6326" y="1789992"/>
            <a:ext cx="2799347" cy="16992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4931297" y="4055410"/>
            <a:ext cx="3406587" cy="25549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52724" r="102"/>
          <a:stretch>
            <a:fillRect/>
          </a:stretch>
        </p:blipFill>
        <p:spPr bwMode="auto">
          <a:xfrm>
            <a:off x="1752600" y="3788916"/>
            <a:ext cx="2286000" cy="25549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/>
          <a:srcRect l="5159" t="16667" r="53567" b="35333"/>
          <a:stretch>
            <a:fillRect/>
          </a:stretch>
        </p:blipFill>
        <p:spPr bwMode="auto">
          <a:xfrm>
            <a:off x="5867400" y="1836503"/>
            <a:ext cx="2196466" cy="19524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https://avatars.mds.yandex.net/get-zen_doc/1360848/pub_5ec04d93acd2341e04fb5579_5ec04dd509f92703ddb9f2fe/scale_120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40" y="157480"/>
            <a:ext cx="1788160" cy="1361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286000" y="457200"/>
            <a:ext cx="6019800" cy="762000"/>
          </a:xfrm>
        </p:spPr>
        <p:txBody>
          <a:bodyPr>
            <a:noAutofit/>
          </a:bodyPr>
          <a:lstStyle/>
          <a:p>
            <a:pPr eaLnBrk="1" hangingPunct="1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Деньги нашего времени, какие они?</a:t>
            </a:r>
          </a:p>
        </p:txBody>
      </p:sp>
      <p:pic>
        <p:nvPicPr>
          <p:cNvPr id="10" name="Рисунок 9" descr="https://avatars.mds.yandex.net/get-zen_doc/1360848/pub_5ec04d93acd2341e04fb5579_5ec04dd509f92703ddb9f2fe/scale_120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40" y="157480"/>
            <a:ext cx="1788160" cy="1361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ds05.infourok.ru/uploads/ex/0e9e/000eb49d-48558787/img1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828800"/>
            <a:ext cx="7239000" cy="472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998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WordArt 7"/>
          <p:cNvSpPr>
            <a:spLocks noChangeArrowheads="1" noChangeShapeType="1" noTextEdit="1"/>
          </p:cNvSpPr>
          <p:nvPr/>
        </p:nvSpPr>
        <p:spPr bwMode="auto">
          <a:xfrm>
            <a:off x="2514600" y="152400"/>
            <a:ext cx="57150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00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Что же </a:t>
            </a:r>
            <a:r>
              <a:rPr lang="ru-RU" sz="10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можно </a:t>
            </a:r>
            <a:r>
              <a:rPr lang="ru-RU" sz="100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купить</a:t>
            </a:r>
          </a:p>
          <a:p>
            <a:pPr algn="ctr"/>
            <a:r>
              <a:rPr lang="ru-RU" sz="100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10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/>
                <a:cs typeface="Times New Roman"/>
              </a:rPr>
              <a:t>за деньги? </a:t>
            </a:r>
          </a:p>
        </p:txBody>
      </p:sp>
      <p:pic>
        <p:nvPicPr>
          <p:cNvPr id="4" name="Рисунок 3" descr="https://w7.pngwing.com/pngs/817/977/png-transparent-cartoon-drawing-child-school-children-comics-child-photography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2400"/>
            <a:ext cx="1328420" cy="147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ic.pics.livejournal.com/koketka/44106073/728778/728778_original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546" y="2133600"/>
            <a:ext cx="6472054" cy="419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3460" y="94387"/>
            <a:ext cx="5105400" cy="181588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За деньги можно </a:t>
            </a:r>
            <a:endParaRPr lang="ru-RU" sz="2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упить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предметы, сделанные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человеком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pic>
        <p:nvPicPr>
          <p:cNvPr id="6" name="Рисунок 5" descr="books228577dtg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4221734"/>
            <a:ext cx="2743200" cy="2532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48" y="1915113"/>
            <a:ext cx="4293960" cy="250207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9" t="6666" r="8268" b="10000"/>
          <a:stretch/>
        </p:blipFill>
        <p:spPr>
          <a:xfrm>
            <a:off x="5341656" y="304800"/>
            <a:ext cx="3416808" cy="4495800"/>
          </a:xfrm>
          <a:prstGeom prst="rect">
            <a:avLst/>
          </a:prstGeom>
        </p:spPr>
      </p:pic>
      <p:pic>
        <p:nvPicPr>
          <p:cNvPr id="13317" name="Рисунок 3" descr="994.jpg"/>
          <p:cNvPicPr>
            <a:picLocks noGrp="1" noChangeAspect="1"/>
          </p:cNvPicPr>
          <p:nvPr>
            <p:ph type="body" idx="4294967295"/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657600" y="4417192"/>
            <a:ext cx="2725055" cy="241453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899</TotalTime>
  <Words>220</Words>
  <Application>Microsoft Office PowerPoint</Application>
  <PresentationFormat>Экран (4:3)</PresentationFormat>
  <Paragraphs>49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Office Theme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            Прочитав в книге, мы узнали, что спустя много лет люди перестали меняться товаром и изобрели первые деньги </vt:lpstr>
      <vt:lpstr>                                          Деньги нашего времени, какие они?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деньги?</dc:title>
  <cp:lastModifiedBy>Оксана Васильева</cp:lastModifiedBy>
  <cp:revision>113</cp:revision>
  <dcterms:modified xsi:type="dcterms:W3CDTF">2021-02-10T04:26:30Z</dcterms:modified>
</cp:coreProperties>
</file>