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7" r:id="rId3"/>
    <p:sldId id="258" r:id="rId4"/>
    <p:sldId id="259" r:id="rId5"/>
    <p:sldId id="260" r:id="rId6"/>
    <p:sldId id="268" r:id="rId7"/>
    <p:sldId id="262" r:id="rId8"/>
    <p:sldId id="266" r:id="rId9"/>
    <p:sldId id="263" r:id="rId10"/>
    <p:sldId id="264" r:id="rId11"/>
    <p:sldId id="265" r:id="rId12"/>
    <p:sldId id="267" r:id="rId13"/>
    <p:sldId id="269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B963-A39F-4FEE-8E72-7047FEA40E67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27415-7486-4F79-B17E-B4128A8AD3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B963-A39F-4FEE-8E72-7047FEA40E67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27415-7486-4F79-B17E-B4128A8AD3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B963-A39F-4FEE-8E72-7047FEA40E67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27415-7486-4F79-B17E-B4128A8AD3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B963-A39F-4FEE-8E72-7047FEA40E67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27415-7486-4F79-B17E-B4128A8AD3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B963-A39F-4FEE-8E72-7047FEA40E67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27415-7486-4F79-B17E-B4128A8AD3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B963-A39F-4FEE-8E72-7047FEA40E67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27415-7486-4F79-B17E-B4128A8AD3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B963-A39F-4FEE-8E72-7047FEA40E67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27415-7486-4F79-B17E-B4128A8AD3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B963-A39F-4FEE-8E72-7047FEA40E67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27415-7486-4F79-B17E-B4128A8AD3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B963-A39F-4FEE-8E72-7047FEA40E67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27415-7486-4F79-B17E-B4128A8AD3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B963-A39F-4FEE-8E72-7047FEA40E67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27415-7486-4F79-B17E-B4128A8AD3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0B963-A39F-4FEE-8E72-7047FEA40E67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27415-7486-4F79-B17E-B4128A8AD3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E0B963-A39F-4FEE-8E72-7047FEA40E67}" type="datetimeFigureOut">
              <a:rPr lang="ru-RU" smtClean="0"/>
              <a:pPr/>
              <a:t>27.10.2023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527415-7486-4F79-B17E-B4128A8AD35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Comps\Desktop\1674171285_gas-kvas-com-p-s-dnem-yedinstva-kartinki-risunki-33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1571612"/>
            <a:ext cx="7358114" cy="372375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571636"/>
          </a:xfrm>
        </p:spPr>
        <p:txBody>
          <a:bodyPr>
            <a:noAutofit/>
          </a:bodyPr>
          <a:lstStyle/>
          <a:p>
            <a:r>
              <a:rPr lang="ru-RU" sz="2000" b="1" smtClean="0">
                <a:latin typeface="Arial" pitchFamily="34" charset="0"/>
                <a:cs typeface="Arial" pitchFamily="34" charset="0"/>
              </a:rPr>
              <a:t>Муниципальное казенное общеобразовательное учреждение</a:t>
            </a:r>
            <a:br>
              <a:rPr lang="ru-RU" sz="2000" b="1" smtClean="0">
                <a:latin typeface="Arial" pitchFamily="34" charset="0"/>
                <a:cs typeface="Arial" pitchFamily="34" charset="0"/>
              </a:rPr>
            </a:br>
            <a:r>
              <a:rPr lang="ru-RU" sz="2000" b="1" smtClean="0">
                <a:latin typeface="Arial" pitchFamily="34" charset="0"/>
                <a:cs typeface="Arial" pitchFamily="34" charset="0"/>
              </a:rPr>
              <a:t>«Ашинская школа-интернат № 5 для обучающихся с ограниченными возможностями здоровья»</a:t>
            </a:r>
            <a:br>
              <a:rPr lang="ru-RU" sz="2000" b="1" smtClean="0">
                <a:latin typeface="Arial" pitchFamily="34" charset="0"/>
                <a:cs typeface="Arial" pitchFamily="34" charset="0"/>
              </a:rPr>
            </a:br>
            <a:r>
              <a:rPr lang="ru-RU" sz="2000" b="1" smtClean="0">
                <a:latin typeface="Arial" pitchFamily="34" charset="0"/>
                <a:cs typeface="Arial" pitchFamily="34" charset="0"/>
              </a:rPr>
              <a:t>г. Аши Челябинской области</a:t>
            </a:r>
            <a:r>
              <a:rPr lang="ru-RU" sz="200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smtClean="0">
                <a:latin typeface="Arial" pitchFamily="34" charset="0"/>
                <a:cs typeface="Arial" pitchFamily="34" charset="0"/>
              </a:rPr>
            </a:b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14744" y="5143512"/>
            <a:ext cx="4972056" cy="1482717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sz="2000" b="1" smtClean="0">
                <a:latin typeface="Arial" pitchFamily="34" charset="0"/>
                <a:cs typeface="Arial" pitchFamily="34" charset="0"/>
              </a:rPr>
              <a:t>Ромаданова Людмила 13 лет</a:t>
            </a:r>
          </a:p>
          <a:p>
            <a:pPr algn="r">
              <a:buNone/>
            </a:pPr>
            <a:r>
              <a:rPr lang="ru-RU" sz="2000" b="1" smtClean="0">
                <a:latin typeface="Arial" pitchFamily="34" charset="0"/>
                <a:cs typeface="Arial" pitchFamily="34" charset="0"/>
              </a:rPr>
              <a:t>4 класс</a:t>
            </a:r>
          </a:p>
          <a:p>
            <a:pPr algn="r">
              <a:buNone/>
            </a:pPr>
            <a:r>
              <a:rPr lang="ru-RU" sz="2000" b="1" smtClean="0">
                <a:latin typeface="Arial" pitchFamily="34" charset="0"/>
                <a:cs typeface="Arial" pitchFamily="34" charset="0"/>
              </a:rPr>
              <a:t>Руководитель: Пунгина З. И.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9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17</Words>
  <Application>Microsoft Office PowerPoint</Application>
  <PresentationFormat>Экран (4:3)</PresentationFormat>
  <Paragraphs>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Муниципальное казенное общеобразовательное учреждение «Ашинская школа-интернат № 5 для обучающихся с ограниченными возможностями здоровья» г. Аши Челябинской области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Comps</dc:creator>
  <cp:lastModifiedBy>Comps</cp:lastModifiedBy>
  <cp:revision>8</cp:revision>
  <dcterms:created xsi:type="dcterms:W3CDTF">2023-10-26T14:54:24Z</dcterms:created>
  <dcterms:modified xsi:type="dcterms:W3CDTF">2023-10-27T08:34:53Z</dcterms:modified>
</cp:coreProperties>
</file>