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61"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Lst>
  <p:sldSz cx="9144000" cy="5715000" type="screen16x1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4" y="-342"/>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775355"/>
            <a:ext cx="7772400" cy="1225021"/>
          </a:xfrm>
        </p:spPr>
        <p:txBody>
          <a:bodyPr/>
          <a:lstStyle/>
          <a:p>
            <a:r>
              <a:rPr lang="ru-RU"/>
              <a:t>Образец заголовка</a:t>
            </a:r>
          </a:p>
        </p:txBody>
      </p:sp>
      <p:sp>
        <p:nvSpPr>
          <p:cNvPr id="3" name="Подзаголовок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04.10.2023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04.10.2023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28865"/>
            <a:ext cx="2057400" cy="4876271"/>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28865"/>
            <a:ext cx="6019800" cy="487627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04.10.2023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04.10.2023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672417"/>
            <a:ext cx="7772400" cy="1135063"/>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04.10.2023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04.10.2023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04.10.2023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04.10.2023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04.10.2023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27542"/>
            <a:ext cx="3008313" cy="968375"/>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04.10.2023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000500"/>
            <a:ext cx="5486400" cy="472282"/>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04.10.2023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04.10.2023</a:t>
            </a:fld>
            <a:endParaRPr lang="ru-RU"/>
          </a:p>
        </p:txBody>
      </p:sp>
      <p:sp>
        <p:nvSpPr>
          <p:cNvPr id="5" name="Нижний колонтитул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52.png"/><Relationship Id="rId3" Type="http://schemas.microsoft.com/office/2007/relationships/hdphoto" Target="../media/hdphoto6.wdp"/><Relationship Id="rId7" Type="http://schemas.openxmlformats.org/officeDocument/2006/relationships/image" Target="../media/image51.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3" Type="http://schemas.microsoft.com/office/2007/relationships/hdphoto" Target="../media/hdphoto7.wdp"/><Relationship Id="rId7" Type="http://schemas.openxmlformats.org/officeDocument/2006/relationships/image" Target="../media/image56.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5.png"/><Relationship Id="rId5" Type="http://schemas.microsoft.com/office/2007/relationships/hdphoto" Target="../media/hdphoto8.wdp"/><Relationship Id="rId4" Type="http://schemas.openxmlformats.org/officeDocument/2006/relationships/image" Target="../media/image54.png"/></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7.png"/><Relationship Id="rId1" Type="http://schemas.openxmlformats.org/officeDocument/2006/relationships/slideLayout" Target="../slideLayouts/slideLayout7.xml"/><Relationship Id="rId6" Type="http://schemas.microsoft.com/office/2007/relationships/hdphoto" Target="../media/hdphoto10.wdp"/><Relationship Id="rId5" Type="http://schemas.openxmlformats.org/officeDocument/2006/relationships/image" Target="../media/image58.png"/><Relationship Id="rId4" Type="http://schemas.microsoft.com/office/2007/relationships/hdphoto" Target="../media/hdphoto9.wdp"/></Relationships>
</file>

<file path=ppt/slides/_rels/slide13.xml.rels><?xml version="1.0" encoding="UTF-8" standalone="yes"?>
<Relationships xmlns="http://schemas.openxmlformats.org/package/2006/relationships"><Relationship Id="rId8" Type="http://schemas.openxmlformats.org/officeDocument/2006/relationships/image" Target="../media/image62.png"/><Relationship Id="rId13" Type="http://schemas.microsoft.com/office/2007/relationships/hdphoto" Target="../media/hdphoto15.wdp"/><Relationship Id="rId3" Type="http://schemas.openxmlformats.org/officeDocument/2006/relationships/image" Target="../media/image17.png"/><Relationship Id="rId7" Type="http://schemas.microsoft.com/office/2007/relationships/hdphoto" Target="../media/hdphoto12.wdp"/><Relationship Id="rId12"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61.png"/><Relationship Id="rId11" Type="http://schemas.microsoft.com/office/2007/relationships/hdphoto" Target="../media/hdphoto14.wdp"/><Relationship Id="rId5" Type="http://schemas.microsoft.com/office/2007/relationships/hdphoto" Target="../media/hdphoto11.wdp"/><Relationship Id="rId10" Type="http://schemas.openxmlformats.org/officeDocument/2006/relationships/image" Target="../media/image63.png"/><Relationship Id="rId4" Type="http://schemas.openxmlformats.org/officeDocument/2006/relationships/image" Target="../media/image60.png"/><Relationship Id="rId9" Type="http://schemas.microsoft.com/office/2007/relationships/hdphoto" Target="../media/hdphoto13.wdp"/></Relationships>
</file>

<file path=ppt/slides/_rels/slide14.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69.png"/><Relationship Id="rId2" Type="http://schemas.openxmlformats.org/officeDocument/2006/relationships/image" Target="../media/image65.png"/><Relationship Id="rId1" Type="http://schemas.openxmlformats.org/officeDocument/2006/relationships/slideLayout" Target="../slideLayouts/slideLayout7.xml"/><Relationship Id="rId6" Type="http://schemas.microsoft.com/office/2007/relationships/hdphoto" Target="../media/hdphoto16.wdp"/><Relationship Id="rId5" Type="http://schemas.openxmlformats.org/officeDocument/2006/relationships/image" Target="../media/image68.png"/><Relationship Id="rId4" Type="http://schemas.openxmlformats.org/officeDocument/2006/relationships/image" Target="../media/image67.png"/></Relationships>
</file>

<file path=ppt/slides/_rels/slide1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1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9.png"/><Relationship Id="rId1" Type="http://schemas.openxmlformats.org/officeDocument/2006/relationships/slideLayout" Target="../slideLayouts/slideLayout7.xml"/><Relationship Id="rId5" Type="http://schemas.microsoft.com/office/2007/relationships/hdphoto" Target="../media/hdphoto17.wdp"/><Relationship Id="rId4" Type="http://schemas.openxmlformats.org/officeDocument/2006/relationships/image" Target="../media/image76.png"/></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19.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17.png"/><Relationship Id="rId7" Type="http://schemas.openxmlformats.org/officeDocument/2006/relationships/image" Target="../media/image89.png"/><Relationship Id="rId2" Type="http://schemas.openxmlformats.org/officeDocument/2006/relationships/image" Target="../media/image85.png"/><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jpe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1.jpeg"/><Relationship Id="rId5" Type="http://schemas.microsoft.com/office/2007/relationships/hdphoto" Target="../media/hdphoto1.wdp"/><Relationship Id="rId4" Type="http://schemas.openxmlformats.org/officeDocument/2006/relationships/image" Target="../media/image20.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35.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7" Type="http://schemas.openxmlformats.org/officeDocument/2006/relationships/image" Target="../media/image46.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20" y="8552"/>
            <a:ext cx="3391160" cy="2447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28118"/>
            <a:ext cx="2565692" cy="20369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33" y="2455636"/>
            <a:ext cx="3639829" cy="31381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9770" y="128119"/>
            <a:ext cx="2838549" cy="20369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608320" y="2440780"/>
            <a:ext cx="5379998" cy="1323439"/>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Today we are going </a:t>
            </a:r>
          </a:p>
          <a:p>
            <a:pPr algn="ctr"/>
            <a:r>
              <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to talk about …</a:t>
            </a:r>
            <a:endParaRPr lang="ru-RU"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
        <p:nvSpPr>
          <p:cNvPr id="3" name="Прямоугольник 2"/>
          <p:cNvSpPr/>
          <p:nvPr/>
        </p:nvSpPr>
        <p:spPr>
          <a:xfrm>
            <a:off x="4448293" y="3865612"/>
            <a:ext cx="370005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OBENTO!!!</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endParaRPr>
          </a:p>
        </p:txBody>
      </p:sp>
    </p:spTree>
    <p:extLst>
      <p:ext uri="{BB962C8B-B14F-4D97-AF65-F5344CB8AC3E}">
        <p14:creationId xmlns:p14="http://schemas.microsoft.com/office/powerpoint/2010/main" val="1873139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par>
                                <p:cTn id="10" presetID="53" presetClass="entr" presetSubtype="16" fill="hold" nodeType="withEffect">
                                  <p:stCondLst>
                                    <p:cond delay="0"/>
                                  </p:stCondLst>
                                  <p:childTnLst>
                                    <p:set>
                                      <p:cBhvr>
                                        <p:cTn id="11" dur="1" fill="hold">
                                          <p:stCondLst>
                                            <p:cond delay="0"/>
                                          </p:stCondLst>
                                        </p:cTn>
                                        <p:tgtEl>
                                          <p:spTgt spid="1029"/>
                                        </p:tgtEl>
                                        <p:attrNameLst>
                                          <p:attrName>style.visibility</p:attrName>
                                        </p:attrNameLst>
                                      </p:cBhvr>
                                      <p:to>
                                        <p:strVal val="visible"/>
                                      </p:to>
                                    </p:set>
                                    <p:anim calcmode="lin" valueType="num">
                                      <p:cBhvr>
                                        <p:cTn id="12" dur="500" fill="hold"/>
                                        <p:tgtEl>
                                          <p:spTgt spid="1029"/>
                                        </p:tgtEl>
                                        <p:attrNameLst>
                                          <p:attrName>ppt_w</p:attrName>
                                        </p:attrNameLst>
                                      </p:cBhvr>
                                      <p:tavLst>
                                        <p:tav tm="0">
                                          <p:val>
                                            <p:fltVal val="0"/>
                                          </p:val>
                                        </p:tav>
                                        <p:tav tm="100000">
                                          <p:val>
                                            <p:strVal val="#ppt_w"/>
                                          </p:val>
                                        </p:tav>
                                      </p:tavLst>
                                    </p:anim>
                                    <p:anim calcmode="lin" valueType="num">
                                      <p:cBhvr>
                                        <p:cTn id="13" dur="500" fill="hold"/>
                                        <p:tgtEl>
                                          <p:spTgt spid="1029"/>
                                        </p:tgtEl>
                                        <p:attrNameLst>
                                          <p:attrName>ppt_h</p:attrName>
                                        </p:attrNameLst>
                                      </p:cBhvr>
                                      <p:tavLst>
                                        <p:tav tm="0">
                                          <p:val>
                                            <p:fltVal val="0"/>
                                          </p:val>
                                        </p:tav>
                                        <p:tav tm="100000">
                                          <p:val>
                                            <p:strVal val="#ppt_h"/>
                                          </p:val>
                                        </p:tav>
                                      </p:tavLst>
                                    </p:anim>
                                    <p:animEffect transition="in" filter="fade">
                                      <p:cBhvr>
                                        <p:cTn id="14" dur="500"/>
                                        <p:tgtEl>
                                          <p:spTgt spid="1029"/>
                                        </p:tgtEl>
                                      </p:cBhvr>
                                    </p:animEffect>
                                  </p:childTnLst>
                                </p:cTn>
                              </p:par>
                              <p:par>
                                <p:cTn id="15" presetID="53" presetClass="entr" presetSubtype="16" fill="hold" nodeType="with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p:cTn id="17" dur="500" fill="hold"/>
                                        <p:tgtEl>
                                          <p:spTgt spid="1027"/>
                                        </p:tgtEl>
                                        <p:attrNameLst>
                                          <p:attrName>ppt_w</p:attrName>
                                        </p:attrNameLst>
                                      </p:cBhvr>
                                      <p:tavLst>
                                        <p:tav tm="0">
                                          <p:val>
                                            <p:fltVal val="0"/>
                                          </p:val>
                                        </p:tav>
                                        <p:tav tm="100000">
                                          <p:val>
                                            <p:strVal val="#ppt_w"/>
                                          </p:val>
                                        </p:tav>
                                      </p:tavLst>
                                    </p:anim>
                                    <p:anim calcmode="lin" valueType="num">
                                      <p:cBhvr>
                                        <p:cTn id="18" dur="500" fill="hold"/>
                                        <p:tgtEl>
                                          <p:spTgt spid="1027"/>
                                        </p:tgtEl>
                                        <p:attrNameLst>
                                          <p:attrName>ppt_h</p:attrName>
                                        </p:attrNameLst>
                                      </p:cBhvr>
                                      <p:tavLst>
                                        <p:tav tm="0">
                                          <p:val>
                                            <p:fltVal val="0"/>
                                          </p:val>
                                        </p:tav>
                                        <p:tav tm="100000">
                                          <p:val>
                                            <p:strVal val="#ppt_h"/>
                                          </p:val>
                                        </p:tav>
                                      </p:tavLst>
                                    </p:anim>
                                    <p:animEffect transition="in" filter="fade">
                                      <p:cBhvr>
                                        <p:cTn id="19" dur="500"/>
                                        <p:tgtEl>
                                          <p:spTgt spid="1027"/>
                                        </p:tgtEl>
                                      </p:cBhvr>
                                    </p:animEffect>
                                  </p:childTnLst>
                                </p:cTn>
                              </p:par>
                              <p:par>
                                <p:cTn id="20" presetID="53" presetClass="entr" presetSubtype="16" fill="hold" nodeType="with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p:cTn id="22" dur="500" fill="hold"/>
                                        <p:tgtEl>
                                          <p:spTgt spid="1028"/>
                                        </p:tgtEl>
                                        <p:attrNameLst>
                                          <p:attrName>ppt_w</p:attrName>
                                        </p:attrNameLst>
                                      </p:cBhvr>
                                      <p:tavLst>
                                        <p:tav tm="0">
                                          <p:val>
                                            <p:fltVal val="0"/>
                                          </p:val>
                                        </p:tav>
                                        <p:tav tm="100000">
                                          <p:val>
                                            <p:strVal val="#ppt_w"/>
                                          </p:val>
                                        </p:tav>
                                      </p:tavLst>
                                    </p:anim>
                                    <p:anim calcmode="lin" valueType="num">
                                      <p:cBhvr>
                                        <p:cTn id="23" dur="500" fill="hold"/>
                                        <p:tgtEl>
                                          <p:spTgt spid="1028"/>
                                        </p:tgtEl>
                                        <p:attrNameLst>
                                          <p:attrName>ppt_h</p:attrName>
                                        </p:attrNameLst>
                                      </p:cBhvr>
                                      <p:tavLst>
                                        <p:tav tm="0">
                                          <p:val>
                                            <p:fltVal val="0"/>
                                          </p:val>
                                        </p:tav>
                                        <p:tav tm="100000">
                                          <p:val>
                                            <p:strVal val="#ppt_h"/>
                                          </p:val>
                                        </p:tav>
                                      </p:tavLst>
                                    </p:anim>
                                    <p:animEffect transition="in" filter="fade">
                                      <p:cBhvr>
                                        <p:cTn id="24" dur="500"/>
                                        <p:tgtEl>
                                          <p:spTgt spid="102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0" y="-1126"/>
            <a:ext cx="2771800" cy="213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458820" y="37584"/>
            <a:ext cx="4687502" cy="769441"/>
          </a:xfrm>
          <a:prstGeom prst="rect">
            <a:avLst/>
          </a:prstGeom>
          <a:noFill/>
        </p:spPr>
        <p:txBody>
          <a:bodyPr wrap="none" lIns="91440" tIns="45720" rIns="91440" bIns="45720">
            <a:spAutoFit/>
          </a:bodyPr>
          <a:lstStyle/>
          <a:p>
            <a:pPr algn="ctr"/>
            <a:r>
              <a:rPr lang="en-US"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rPr>
              <a:t>Ways of cooking</a:t>
            </a:r>
            <a:endParaRPr lang="ru-RU"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5" name="Прямоугольник 4"/>
          <p:cNvSpPr/>
          <p:nvPr/>
        </p:nvSpPr>
        <p:spPr>
          <a:xfrm>
            <a:off x="2567626" y="160435"/>
            <a:ext cx="1698483" cy="64659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dirty="0">
                <a:latin typeface="Comic Sans MS" pitchFamily="66" charset="0"/>
              </a:rPr>
              <a:t>Fish</a:t>
            </a:r>
            <a:endParaRPr lang="ru-RU" sz="3600" dirty="0">
              <a:latin typeface="Comic Sans MS" pitchFamily="66" charset="0"/>
            </a:endParaRPr>
          </a:p>
        </p:txBody>
      </p:sp>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5346" y="1064349"/>
            <a:ext cx="2806948" cy="1863902"/>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рямоугольник 6"/>
          <p:cNvSpPr/>
          <p:nvPr/>
        </p:nvSpPr>
        <p:spPr>
          <a:xfrm>
            <a:off x="4372056" y="2567205"/>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Baked </a:t>
            </a:r>
            <a:endParaRPr lang="ru-RU" sz="2000" dirty="0">
              <a:latin typeface="Comic Sans MS" pitchFamily="66" charset="0"/>
            </a:endParaRPr>
          </a:p>
        </p:txBody>
      </p:sp>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5203" y="1305877"/>
            <a:ext cx="2752725" cy="183832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Прямоугольник 8"/>
          <p:cNvSpPr/>
          <p:nvPr/>
        </p:nvSpPr>
        <p:spPr>
          <a:xfrm>
            <a:off x="6050591" y="1082344"/>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Grilled </a:t>
            </a:r>
            <a:endParaRPr lang="ru-RU" sz="2000" dirty="0">
              <a:latin typeface="Comic Sans MS" pitchFamily="66" charset="0"/>
            </a:endParaRPr>
          </a:p>
        </p:txBody>
      </p:sp>
      <p:pic>
        <p:nvPicPr>
          <p:cNvPr id="14342"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l="14048"/>
          <a:stretch/>
        </p:blipFill>
        <p:spPr bwMode="auto">
          <a:xfrm>
            <a:off x="189374" y="2551645"/>
            <a:ext cx="2587050" cy="175260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00963" y="3427945"/>
            <a:ext cx="3067050" cy="168592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Прямоугольник 12"/>
          <p:cNvSpPr/>
          <p:nvPr/>
        </p:nvSpPr>
        <p:spPr>
          <a:xfrm>
            <a:off x="2905376" y="4714879"/>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Poached </a:t>
            </a:r>
            <a:endParaRPr lang="ru-RU" sz="2000" dirty="0">
              <a:latin typeface="Comic Sans MS" pitchFamily="66" charset="0"/>
            </a:endParaRPr>
          </a:p>
        </p:txBody>
      </p:sp>
      <p:pic>
        <p:nvPicPr>
          <p:cNvPr id="1434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60835" y="3516318"/>
            <a:ext cx="2762250" cy="181927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Прямоугольник 14"/>
          <p:cNvSpPr/>
          <p:nvPr/>
        </p:nvSpPr>
        <p:spPr>
          <a:xfrm>
            <a:off x="6060835" y="3426471"/>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Fried </a:t>
            </a:r>
            <a:endParaRPr lang="ru-RU" sz="2000" dirty="0">
              <a:latin typeface="Comic Sans MS" pitchFamily="66" charset="0"/>
            </a:endParaRPr>
          </a:p>
        </p:txBody>
      </p:sp>
      <p:sp>
        <p:nvSpPr>
          <p:cNvPr id="11" name="Прямоугольник 10"/>
          <p:cNvSpPr/>
          <p:nvPr/>
        </p:nvSpPr>
        <p:spPr>
          <a:xfrm>
            <a:off x="395536" y="3926213"/>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Scrambled </a:t>
            </a:r>
            <a:endParaRPr lang="ru-RU" sz="2000" dirty="0">
              <a:latin typeface="Comic Sans MS" pitchFamily="66" charset="0"/>
            </a:endParaRPr>
          </a:p>
        </p:txBody>
      </p:sp>
      <p:sp>
        <p:nvSpPr>
          <p:cNvPr id="16" name="Овал 15"/>
          <p:cNvSpPr/>
          <p:nvPr/>
        </p:nvSpPr>
        <p:spPr>
          <a:xfrm>
            <a:off x="2523644" y="4672517"/>
            <a:ext cx="2267424" cy="6590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6870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4342"/>
                                        </p:tgtEl>
                                        <p:attrNameLst>
                                          <p:attrName>style.visibility</p:attrName>
                                        </p:attrNameLst>
                                      </p:cBhvr>
                                      <p:to>
                                        <p:strVal val="visible"/>
                                      </p:to>
                                    </p:set>
                                    <p:anim calcmode="lin" valueType="num">
                                      <p:cBhvr>
                                        <p:cTn id="39" dur="500" fill="hold"/>
                                        <p:tgtEl>
                                          <p:spTgt spid="14342"/>
                                        </p:tgtEl>
                                        <p:attrNameLst>
                                          <p:attrName>ppt_w</p:attrName>
                                        </p:attrNameLst>
                                      </p:cBhvr>
                                      <p:tavLst>
                                        <p:tav tm="0">
                                          <p:val>
                                            <p:fltVal val="0"/>
                                          </p:val>
                                        </p:tav>
                                        <p:tav tm="100000">
                                          <p:val>
                                            <p:strVal val="#ppt_w"/>
                                          </p:val>
                                        </p:tav>
                                      </p:tavLst>
                                    </p:anim>
                                    <p:anim calcmode="lin" valueType="num">
                                      <p:cBhvr>
                                        <p:cTn id="40" dur="500" fill="hold"/>
                                        <p:tgtEl>
                                          <p:spTgt spid="14342"/>
                                        </p:tgtEl>
                                        <p:attrNameLst>
                                          <p:attrName>ppt_h</p:attrName>
                                        </p:attrNameLst>
                                      </p:cBhvr>
                                      <p:tavLst>
                                        <p:tav tm="0">
                                          <p:val>
                                            <p:fltVal val="0"/>
                                          </p:val>
                                        </p:tav>
                                        <p:tav tm="100000">
                                          <p:val>
                                            <p:strVal val="#ppt_h"/>
                                          </p:val>
                                        </p:tav>
                                      </p:tavLst>
                                    </p:anim>
                                    <p:animEffect transition="in" filter="fade">
                                      <p:cBhvr>
                                        <p:cTn id="41" dur="500"/>
                                        <p:tgtEl>
                                          <p:spTgt spid="14342"/>
                                        </p:tgtEl>
                                      </p:cBhvr>
                                    </p:animEffect>
                                  </p:childTnLst>
                                </p:cTn>
                              </p:par>
                              <p:par>
                                <p:cTn id="42" presetID="53" presetClass="entr" presetSubtype="16" fill="hold" nodeType="withEffect">
                                  <p:stCondLst>
                                    <p:cond delay="0"/>
                                  </p:stCondLst>
                                  <p:childTnLst>
                                    <p:set>
                                      <p:cBhvr>
                                        <p:cTn id="43" dur="1" fill="hold">
                                          <p:stCondLst>
                                            <p:cond delay="0"/>
                                          </p:stCondLst>
                                        </p:cTn>
                                        <p:tgtEl>
                                          <p:spTgt spid="14340"/>
                                        </p:tgtEl>
                                        <p:attrNameLst>
                                          <p:attrName>style.visibility</p:attrName>
                                        </p:attrNameLst>
                                      </p:cBhvr>
                                      <p:to>
                                        <p:strVal val="visible"/>
                                      </p:to>
                                    </p:set>
                                    <p:anim calcmode="lin" valueType="num">
                                      <p:cBhvr>
                                        <p:cTn id="44" dur="500" fill="hold"/>
                                        <p:tgtEl>
                                          <p:spTgt spid="14340"/>
                                        </p:tgtEl>
                                        <p:attrNameLst>
                                          <p:attrName>ppt_w</p:attrName>
                                        </p:attrNameLst>
                                      </p:cBhvr>
                                      <p:tavLst>
                                        <p:tav tm="0">
                                          <p:val>
                                            <p:fltVal val="0"/>
                                          </p:val>
                                        </p:tav>
                                        <p:tav tm="100000">
                                          <p:val>
                                            <p:strVal val="#ppt_w"/>
                                          </p:val>
                                        </p:tav>
                                      </p:tavLst>
                                    </p:anim>
                                    <p:anim calcmode="lin" valueType="num">
                                      <p:cBhvr>
                                        <p:cTn id="45" dur="500" fill="hold"/>
                                        <p:tgtEl>
                                          <p:spTgt spid="14340"/>
                                        </p:tgtEl>
                                        <p:attrNameLst>
                                          <p:attrName>ppt_h</p:attrName>
                                        </p:attrNameLst>
                                      </p:cBhvr>
                                      <p:tavLst>
                                        <p:tav tm="0">
                                          <p:val>
                                            <p:fltVal val="0"/>
                                          </p:val>
                                        </p:tav>
                                        <p:tav tm="100000">
                                          <p:val>
                                            <p:strVal val="#ppt_h"/>
                                          </p:val>
                                        </p:tav>
                                      </p:tavLst>
                                    </p:anim>
                                    <p:animEffect transition="in" filter="fade">
                                      <p:cBhvr>
                                        <p:cTn id="46" dur="500"/>
                                        <p:tgtEl>
                                          <p:spTgt spid="14340"/>
                                        </p:tgtEl>
                                      </p:cBhvr>
                                    </p:animEffect>
                                  </p:childTnLst>
                                </p:cTn>
                              </p:par>
                              <p:par>
                                <p:cTn id="47" presetID="53" presetClass="entr" presetSubtype="16" fill="hold" nodeType="withEffect">
                                  <p:stCondLst>
                                    <p:cond delay="0"/>
                                  </p:stCondLst>
                                  <p:childTnLst>
                                    <p:set>
                                      <p:cBhvr>
                                        <p:cTn id="48" dur="1" fill="hold">
                                          <p:stCondLst>
                                            <p:cond delay="0"/>
                                          </p:stCondLst>
                                        </p:cTn>
                                        <p:tgtEl>
                                          <p:spTgt spid="14341"/>
                                        </p:tgtEl>
                                        <p:attrNameLst>
                                          <p:attrName>style.visibility</p:attrName>
                                        </p:attrNameLst>
                                      </p:cBhvr>
                                      <p:to>
                                        <p:strVal val="visible"/>
                                      </p:to>
                                    </p:set>
                                    <p:anim calcmode="lin" valueType="num">
                                      <p:cBhvr>
                                        <p:cTn id="49" dur="500" fill="hold"/>
                                        <p:tgtEl>
                                          <p:spTgt spid="14341"/>
                                        </p:tgtEl>
                                        <p:attrNameLst>
                                          <p:attrName>ppt_w</p:attrName>
                                        </p:attrNameLst>
                                      </p:cBhvr>
                                      <p:tavLst>
                                        <p:tav tm="0">
                                          <p:val>
                                            <p:fltVal val="0"/>
                                          </p:val>
                                        </p:tav>
                                        <p:tav tm="100000">
                                          <p:val>
                                            <p:strVal val="#ppt_w"/>
                                          </p:val>
                                        </p:tav>
                                      </p:tavLst>
                                    </p:anim>
                                    <p:anim calcmode="lin" valueType="num">
                                      <p:cBhvr>
                                        <p:cTn id="50" dur="500" fill="hold"/>
                                        <p:tgtEl>
                                          <p:spTgt spid="14341"/>
                                        </p:tgtEl>
                                        <p:attrNameLst>
                                          <p:attrName>ppt_h</p:attrName>
                                        </p:attrNameLst>
                                      </p:cBhvr>
                                      <p:tavLst>
                                        <p:tav tm="0">
                                          <p:val>
                                            <p:fltVal val="0"/>
                                          </p:val>
                                        </p:tav>
                                        <p:tav tm="100000">
                                          <p:val>
                                            <p:strVal val="#ppt_h"/>
                                          </p:val>
                                        </p:tav>
                                      </p:tavLst>
                                    </p:anim>
                                    <p:animEffect transition="in" filter="fade">
                                      <p:cBhvr>
                                        <p:cTn id="51" dur="500"/>
                                        <p:tgtEl>
                                          <p:spTgt spid="14341"/>
                                        </p:tgtEl>
                                      </p:cBhvr>
                                    </p:animEffect>
                                  </p:childTnLst>
                                </p:cTn>
                              </p:par>
                              <p:par>
                                <p:cTn id="52" presetID="53" presetClass="entr" presetSubtype="16" fill="hold" nodeType="withEffect">
                                  <p:stCondLst>
                                    <p:cond delay="0"/>
                                  </p:stCondLst>
                                  <p:childTnLst>
                                    <p:set>
                                      <p:cBhvr>
                                        <p:cTn id="53" dur="1" fill="hold">
                                          <p:stCondLst>
                                            <p:cond delay="0"/>
                                          </p:stCondLst>
                                        </p:cTn>
                                        <p:tgtEl>
                                          <p:spTgt spid="14344"/>
                                        </p:tgtEl>
                                        <p:attrNameLst>
                                          <p:attrName>style.visibility</p:attrName>
                                        </p:attrNameLst>
                                      </p:cBhvr>
                                      <p:to>
                                        <p:strVal val="visible"/>
                                      </p:to>
                                    </p:set>
                                    <p:anim calcmode="lin" valueType="num">
                                      <p:cBhvr>
                                        <p:cTn id="54" dur="500" fill="hold"/>
                                        <p:tgtEl>
                                          <p:spTgt spid="14344"/>
                                        </p:tgtEl>
                                        <p:attrNameLst>
                                          <p:attrName>ppt_w</p:attrName>
                                        </p:attrNameLst>
                                      </p:cBhvr>
                                      <p:tavLst>
                                        <p:tav tm="0">
                                          <p:val>
                                            <p:fltVal val="0"/>
                                          </p:val>
                                        </p:tav>
                                        <p:tav tm="100000">
                                          <p:val>
                                            <p:strVal val="#ppt_w"/>
                                          </p:val>
                                        </p:tav>
                                      </p:tavLst>
                                    </p:anim>
                                    <p:anim calcmode="lin" valueType="num">
                                      <p:cBhvr>
                                        <p:cTn id="55" dur="500" fill="hold"/>
                                        <p:tgtEl>
                                          <p:spTgt spid="14344"/>
                                        </p:tgtEl>
                                        <p:attrNameLst>
                                          <p:attrName>ppt_h</p:attrName>
                                        </p:attrNameLst>
                                      </p:cBhvr>
                                      <p:tavLst>
                                        <p:tav tm="0">
                                          <p:val>
                                            <p:fltVal val="0"/>
                                          </p:val>
                                        </p:tav>
                                        <p:tav tm="100000">
                                          <p:val>
                                            <p:strVal val="#ppt_h"/>
                                          </p:val>
                                        </p:tav>
                                      </p:tavLst>
                                    </p:anim>
                                    <p:animEffect transition="in" filter="fade">
                                      <p:cBhvr>
                                        <p:cTn id="56" dur="500"/>
                                        <p:tgtEl>
                                          <p:spTgt spid="14344"/>
                                        </p:tgtEl>
                                      </p:cBhvr>
                                    </p:animEffect>
                                  </p:childTnLst>
                                </p:cTn>
                              </p:par>
                              <p:par>
                                <p:cTn id="57" presetID="53" presetClass="entr" presetSubtype="16" fill="hold" nodeType="withEffect">
                                  <p:stCondLst>
                                    <p:cond delay="0"/>
                                  </p:stCondLst>
                                  <p:childTnLst>
                                    <p:set>
                                      <p:cBhvr>
                                        <p:cTn id="58" dur="1" fill="hold">
                                          <p:stCondLst>
                                            <p:cond delay="0"/>
                                          </p:stCondLst>
                                        </p:cTn>
                                        <p:tgtEl>
                                          <p:spTgt spid="14343"/>
                                        </p:tgtEl>
                                        <p:attrNameLst>
                                          <p:attrName>style.visibility</p:attrName>
                                        </p:attrNameLst>
                                      </p:cBhvr>
                                      <p:to>
                                        <p:strVal val="visible"/>
                                      </p:to>
                                    </p:set>
                                    <p:anim calcmode="lin" valueType="num">
                                      <p:cBhvr>
                                        <p:cTn id="59" dur="500" fill="hold"/>
                                        <p:tgtEl>
                                          <p:spTgt spid="14343"/>
                                        </p:tgtEl>
                                        <p:attrNameLst>
                                          <p:attrName>ppt_w</p:attrName>
                                        </p:attrNameLst>
                                      </p:cBhvr>
                                      <p:tavLst>
                                        <p:tav tm="0">
                                          <p:val>
                                            <p:fltVal val="0"/>
                                          </p:val>
                                        </p:tav>
                                        <p:tav tm="100000">
                                          <p:val>
                                            <p:strVal val="#ppt_w"/>
                                          </p:val>
                                        </p:tav>
                                      </p:tavLst>
                                    </p:anim>
                                    <p:anim calcmode="lin" valueType="num">
                                      <p:cBhvr>
                                        <p:cTn id="60" dur="500" fill="hold"/>
                                        <p:tgtEl>
                                          <p:spTgt spid="14343"/>
                                        </p:tgtEl>
                                        <p:attrNameLst>
                                          <p:attrName>ppt_h</p:attrName>
                                        </p:attrNameLst>
                                      </p:cBhvr>
                                      <p:tavLst>
                                        <p:tav tm="0">
                                          <p:val>
                                            <p:fltVal val="0"/>
                                          </p:val>
                                        </p:tav>
                                        <p:tav tm="100000">
                                          <p:val>
                                            <p:strVal val="#ppt_h"/>
                                          </p:val>
                                        </p:tav>
                                      </p:tavLst>
                                    </p:anim>
                                    <p:animEffect transition="in" filter="fade">
                                      <p:cBhvr>
                                        <p:cTn id="61"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3" grpId="0" animBg="1"/>
      <p:bldP spid="15" grpId="0" animBg="1"/>
      <p:bldP spid="11"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0" b="100000" l="0" r="100000">
                        <a14:foregroundMark x1="17658" y1="4603" x2="14498" y2="32427"/>
                      </a14:backgroundRemoval>
                    </a14:imgEffect>
                  </a14:imgLayer>
                </a14:imgProps>
              </a:ext>
              <a:ext uri="{28A0092B-C50C-407E-A947-70E740481C1C}">
                <a14:useLocalDpi xmlns:a14="http://schemas.microsoft.com/office/drawing/2010/main" val="0"/>
              </a:ext>
            </a:extLst>
          </a:blip>
          <a:srcRect l="8207"/>
          <a:stretch/>
        </p:blipFill>
        <p:spPr bwMode="auto">
          <a:xfrm>
            <a:off x="29766" y="1138044"/>
            <a:ext cx="4703892"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7504" y="180421"/>
            <a:ext cx="8784976" cy="461665"/>
          </a:xfrm>
          <a:prstGeom prst="rect">
            <a:avLst/>
          </a:prstGeom>
          <a:noFill/>
        </p:spPr>
        <p:txBody>
          <a:bodyPr wrap="square" rtlCol="0">
            <a:spAutoFit/>
          </a:bodyPr>
          <a:lstStyle/>
          <a:p>
            <a:r>
              <a:rPr lang="en-US" sz="2400" dirty="0">
                <a:latin typeface="Comic Sans MS" pitchFamily="66" charset="0"/>
              </a:rPr>
              <a:t>How do you like your </a:t>
            </a:r>
            <a:r>
              <a:rPr lang="en-US" sz="2400" b="1" dirty="0">
                <a:latin typeface="Comic Sans MS" pitchFamily="66" charset="0"/>
              </a:rPr>
              <a:t>meat</a:t>
            </a:r>
            <a:r>
              <a:rPr lang="en-US" sz="2400" dirty="0">
                <a:latin typeface="Comic Sans MS" pitchFamily="66" charset="0"/>
              </a:rPr>
              <a:t>, </a:t>
            </a:r>
            <a:r>
              <a:rPr lang="en-US" sz="2400" b="1" dirty="0">
                <a:latin typeface="Comic Sans MS" pitchFamily="66" charset="0"/>
              </a:rPr>
              <a:t>eggs</a:t>
            </a:r>
            <a:r>
              <a:rPr lang="en-US" sz="2400" dirty="0">
                <a:latin typeface="Comic Sans MS" pitchFamily="66" charset="0"/>
              </a:rPr>
              <a:t>, </a:t>
            </a:r>
            <a:r>
              <a:rPr lang="en-US" sz="2400" b="1" dirty="0">
                <a:latin typeface="Comic Sans MS" pitchFamily="66" charset="0"/>
              </a:rPr>
              <a:t>potatoes</a:t>
            </a:r>
            <a:r>
              <a:rPr lang="en-US" sz="2400" dirty="0">
                <a:latin typeface="Comic Sans MS" pitchFamily="66" charset="0"/>
              </a:rPr>
              <a:t> and </a:t>
            </a:r>
            <a:r>
              <a:rPr lang="en-US" sz="2400" b="1" dirty="0">
                <a:latin typeface="Comic Sans MS" pitchFamily="66" charset="0"/>
              </a:rPr>
              <a:t>vegetables</a:t>
            </a:r>
            <a:r>
              <a:rPr lang="en-US" sz="2400" dirty="0">
                <a:latin typeface="Comic Sans MS" pitchFamily="66" charset="0"/>
              </a:rPr>
              <a:t>?</a:t>
            </a:r>
            <a:endParaRPr lang="ru-RU" sz="2400" dirty="0">
              <a:latin typeface="Comic Sans MS" pitchFamily="66" charset="0"/>
            </a:endParaRPr>
          </a:p>
        </p:txBody>
      </p:sp>
      <p:pic>
        <p:nvPicPr>
          <p:cNvPr id="15364" name="Picture 4"/>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2632" y1="88470" x2="97773" y2="97694"/>
                        <a14:foregroundMark x1="61943" y1="60797" x2="69028" y2="92453"/>
                        <a14:foregroundMark x1="78745" y1="63732" x2="84818" y2="93291"/>
                        <a14:foregroundMark x1="82794" y1="65618" x2="90283" y2="91405"/>
                        <a14:foregroundMark x1="84008" y1="70440" x2="54049" y2="71279"/>
                        <a14:foregroundMark x1="57490" y1="62055" x2="61741" y2="82390"/>
                        <a14:foregroundMark x1="68219" y1="63103" x2="81377" y2="71279"/>
                        <a14:foregroundMark x1="83806" y1="72537" x2="74291" y2="86164"/>
                        <a14:foregroundMark x1="85020" y1="86373" x2="63765" y2="98532"/>
                        <a14:foregroundMark x1="75101" y1="75681" x2="54049" y2="77568"/>
                        <a14:foregroundMark x1="27126" y1="89308" x2="1822" y2="99581"/>
                        <a14:foregroundMark x1="1619" y1="89727" x2="29757" y2="99790"/>
                        <a14:backgroundMark x1="52429" y1="73795" x2="0" y2="72956"/>
                        <a14:backgroundMark x1="52227" y1="67086" x2="1619" y2="85115"/>
                        <a14:backgroundMark x1="28947" y1="73166" x2="607" y2="56813"/>
                        <a14:backgroundMark x1="51417" y1="56813" x2="18219" y2="52411"/>
                        <a14:backgroundMark x1="57287" y1="57442" x2="49595" y2="55765"/>
                        <a14:backgroundMark x1="20850" y1="54717" x2="2834" y2="0"/>
                        <a14:backgroundMark x1="18016" y1="56184" x2="202" y2="27883"/>
                        <a14:backgroundMark x1="17611" y1="40461" x2="17409" y2="629"/>
                        <a14:backgroundMark x1="18421" y1="20126" x2="31579" y2="0"/>
                        <a14:backgroundMark x1="75709" y1="61006" x2="91093" y2="64780"/>
                        <a14:backgroundMark x1="97166" y1="91195" x2="99798" y2="49476"/>
                        <a14:backgroundMark x1="98583" y1="63103" x2="72267" y2="419"/>
                        <a14:backgroundMark x1="62146" y1="53249" x2="96559" y2="30818"/>
                      </a14:backgroundRemoval>
                    </a14:imgEffect>
                  </a14:imgLayer>
                </a14:imgProps>
              </a:ext>
              <a:ext uri="{28A0092B-C50C-407E-A947-70E740481C1C}">
                <a14:useLocalDpi xmlns:a14="http://schemas.microsoft.com/office/drawing/2010/main" val="0"/>
              </a:ext>
            </a:extLst>
          </a:blip>
          <a:srcRect/>
          <a:stretch>
            <a:fillRect/>
          </a:stretch>
        </p:blipFill>
        <p:spPr bwMode="auto">
          <a:xfrm>
            <a:off x="5508105" y="2145553"/>
            <a:ext cx="3624436" cy="3499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7127" y="4419198"/>
            <a:ext cx="2343150" cy="134302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35039" y="1561356"/>
            <a:ext cx="2276475" cy="15049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Скругленная прямоугольная выноска 2"/>
          <p:cNvSpPr/>
          <p:nvPr/>
        </p:nvSpPr>
        <p:spPr>
          <a:xfrm>
            <a:off x="5220072" y="769268"/>
            <a:ext cx="3672408" cy="1008112"/>
          </a:xfrm>
          <a:prstGeom prst="wedgeRoundRectCallout">
            <a:avLst>
              <a:gd name="adj1" fmla="val -13052"/>
              <a:gd name="adj2" fmla="val 83643"/>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I love </a:t>
            </a:r>
            <a:r>
              <a:rPr lang="en-US" sz="2000" b="1" dirty="0">
                <a:latin typeface="Comic Sans MS" pitchFamily="66" charset="0"/>
              </a:rPr>
              <a:t>scrambled</a:t>
            </a:r>
            <a:r>
              <a:rPr lang="en-US" sz="2000" dirty="0">
                <a:latin typeface="Comic Sans MS" pitchFamily="66" charset="0"/>
              </a:rPr>
              <a:t> eggs. How about you?</a:t>
            </a:r>
            <a:endParaRPr lang="ru-RU" sz="2000" dirty="0">
              <a:latin typeface="Comic Sans MS" pitchFamily="66" charset="0"/>
            </a:endParaRPr>
          </a:p>
        </p:txBody>
      </p:sp>
      <p:sp>
        <p:nvSpPr>
          <p:cNvPr id="9" name="Скругленная прямоугольная выноска 8"/>
          <p:cNvSpPr/>
          <p:nvPr/>
        </p:nvSpPr>
        <p:spPr>
          <a:xfrm>
            <a:off x="1061250" y="769268"/>
            <a:ext cx="3672408" cy="720080"/>
          </a:xfrm>
          <a:prstGeom prst="wedgeRoundRectCallout">
            <a:avLst>
              <a:gd name="adj1" fmla="val -37951"/>
              <a:gd name="adj2" fmla="val 92713"/>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I prefer them </a:t>
            </a:r>
            <a:r>
              <a:rPr lang="en-US" sz="2000" b="1" dirty="0">
                <a:latin typeface="Comic Sans MS" pitchFamily="66" charset="0"/>
              </a:rPr>
              <a:t>poached</a:t>
            </a:r>
            <a:r>
              <a:rPr lang="en-US" sz="2000" dirty="0">
                <a:latin typeface="Comic Sans MS" pitchFamily="66" charset="0"/>
              </a:rPr>
              <a:t>.</a:t>
            </a:r>
            <a:endParaRPr lang="ru-RU" sz="2000" dirty="0">
              <a:latin typeface="Comic Sans MS" pitchFamily="66" charset="0"/>
            </a:endParaRPr>
          </a:p>
        </p:txBody>
      </p:sp>
    </p:spTree>
    <p:extLst>
      <p:ext uri="{BB962C8B-B14F-4D97-AF65-F5344CB8AC3E}">
        <p14:creationId xmlns:p14="http://schemas.microsoft.com/office/powerpoint/2010/main" val="241257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5364"/>
                                        </p:tgtEl>
                                        <p:attrNameLst>
                                          <p:attrName>style.visibility</p:attrName>
                                        </p:attrNameLst>
                                      </p:cBhvr>
                                      <p:to>
                                        <p:strVal val="visible"/>
                                      </p:to>
                                    </p:set>
                                    <p:anim calcmode="lin" valueType="num">
                                      <p:cBhvr additive="base">
                                        <p:cTn id="12" dur="500" fill="hold"/>
                                        <p:tgtEl>
                                          <p:spTgt spid="15364"/>
                                        </p:tgtEl>
                                        <p:attrNameLst>
                                          <p:attrName>ppt_x</p:attrName>
                                        </p:attrNameLst>
                                      </p:cBhvr>
                                      <p:tavLst>
                                        <p:tav tm="0">
                                          <p:val>
                                            <p:strVal val="1+#ppt_w/2"/>
                                          </p:val>
                                        </p:tav>
                                        <p:tav tm="100000">
                                          <p:val>
                                            <p:strVal val="#ppt_x"/>
                                          </p:val>
                                        </p:tav>
                                      </p:tavLst>
                                    </p:anim>
                                    <p:anim calcmode="lin" valueType="num">
                                      <p:cBhvr additive="base">
                                        <p:cTn id="13" dur="500" fill="hold"/>
                                        <p:tgtEl>
                                          <p:spTgt spid="1536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5365"/>
                                        </p:tgtEl>
                                        <p:attrNameLst>
                                          <p:attrName>style.visibility</p:attrName>
                                        </p:attrNameLst>
                                      </p:cBhvr>
                                      <p:to>
                                        <p:strVal val="visible"/>
                                      </p:to>
                                    </p:set>
                                    <p:anim calcmode="lin" valueType="num">
                                      <p:cBhvr additive="base">
                                        <p:cTn id="16" dur="500" fill="hold"/>
                                        <p:tgtEl>
                                          <p:spTgt spid="15365"/>
                                        </p:tgtEl>
                                        <p:attrNameLst>
                                          <p:attrName>ppt_x</p:attrName>
                                        </p:attrNameLst>
                                      </p:cBhvr>
                                      <p:tavLst>
                                        <p:tav tm="0">
                                          <p:val>
                                            <p:strVal val="1+#ppt_w/2"/>
                                          </p:val>
                                        </p:tav>
                                        <p:tav tm="100000">
                                          <p:val>
                                            <p:strVal val="#ppt_x"/>
                                          </p:val>
                                        </p:tav>
                                      </p:tavLst>
                                    </p:anim>
                                    <p:anim calcmode="lin" valueType="num">
                                      <p:cBhvr additive="base">
                                        <p:cTn id="17"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nodeType="withEffect">
                                  <p:stCondLst>
                                    <p:cond delay="0"/>
                                  </p:stCondLst>
                                  <p:childTnLst>
                                    <p:set>
                                      <p:cBhvr>
                                        <p:cTn id="29" dur="1" fill="hold">
                                          <p:stCondLst>
                                            <p:cond delay="0"/>
                                          </p:stCondLst>
                                        </p:cTn>
                                        <p:tgtEl>
                                          <p:spTgt spid="15366"/>
                                        </p:tgtEl>
                                        <p:attrNameLst>
                                          <p:attrName>style.visibility</p:attrName>
                                        </p:attrNameLst>
                                      </p:cBhvr>
                                      <p:to>
                                        <p:strVal val="visible"/>
                                      </p:to>
                                    </p:set>
                                    <p:animEffect transition="in" filter="wipe(down)">
                                      <p:cBhvr>
                                        <p:cTn id="30"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87" y="0"/>
            <a:ext cx="88392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15401" y="76944"/>
            <a:ext cx="8628660" cy="400110"/>
          </a:xfrm>
          <a:prstGeom prst="rect">
            <a:avLst/>
          </a:prstGeom>
          <a:noFill/>
        </p:spPr>
        <p:txBody>
          <a:bodyPr wrap="square" rtlCol="0">
            <a:spAutoFit/>
          </a:bodyPr>
          <a:lstStyle/>
          <a:p>
            <a:r>
              <a:rPr lang="en-US" sz="2000" dirty="0">
                <a:solidFill>
                  <a:schemeClr val="bg1"/>
                </a:solidFill>
                <a:latin typeface="Comic Sans MS" pitchFamily="66" charset="0"/>
              </a:rPr>
              <a:t>Complete with:</a:t>
            </a:r>
            <a:endParaRPr lang="ru-RU" sz="2000" dirty="0">
              <a:solidFill>
                <a:schemeClr val="bg1"/>
              </a:solidFill>
              <a:latin typeface="Comic Sans MS" pitchFamily="66" charset="0"/>
            </a:endParaRPr>
          </a:p>
        </p:txBody>
      </p:sp>
      <p:sp>
        <p:nvSpPr>
          <p:cNvPr id="2" name="Прямоугольник 1"/>
          <p:cNvSpPr/>
          <p:nvPr/>
        </p:nvSpPr>
        <p:spPr>
          <a:xfrm>
            <a:off x="6948264" y="590550"/>
            <a:ext cx="2107021" cy="477890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285750" indent="-285750" algn="ctr">
              <a:lnSpc>
                <a:spcPct val="150000"/>
              </a:lnSpc>
              <a:buFont typeface="Arial" pitchFamily="34" charset="0"/>
              <a:buChar char="•"/>
            </a:pPr>
            <a:r>
              <a:rPr lang="en-US" sz="2400" dirty="0">
                <a:latin typeface="Comic Sans MS" pitchFamily="66" charset="0"/>
              </a:rPr>
              <a:t>Food</a:t>
            </a:r>
          </a:p>
          <a:p>
            <a:pPr marL="285750" indent="-285750" algn="ctr">
              <a:lnSpc>
                <a:spcPct val="150000"/>
              </a:lnSpc>
              <a:buFont typeface="Arial" pitchFamily="34" charset="0"/>
              <a:buChar char="•"/>
            </a:pPr>
            <a:r>
              <a:rPr lang="en-US" sz="2400" dirty="0">
                <a:latin typeface="Comic Sans MS" pitchFamily="66" charset="0"/>
              </a:rPr>
              <a:t>Weight</a:t>
            </a:r>
          </a:p>
          <a:p>
            <a:pPr marL="285750" indent="-285750" algn="ctr">
              <a:lnSpc>
                <a:spcPct val="150000"/>
              </a:lnSpc>
              <a:buFont typeface="Arial" pitchFamily="34" charset="0"/>
              <a:buChar char="•"/>
            </a:pPr>
            <a:r>
              <a:rPr lang="en-US" sz="2400" dirty="0">
                <a:latin typeface="Comic Sans MS" pitchFamily="66" charset="0"/>
              </a:rPr>
              <a:t>Salad</a:t>
            </a:r>
          </a:p>
          <a:p>
            <a:pPr marL="285750" indent="-285750" algn="ctr">
              <a:lnSpc>
                <a:spcPct val="150000"/>
              </a:lnSpc>
              <a:buFont typeface="Arial" pitchFamily="34" charset="0"/>
              <a:buChar char="•"/>
            </a:pPr>
            <a:r>
              <a:rPr lang="en-US" sz="2400" dirty="0">
                <a:latin typeface="Comic Sans MS" pitchFamily="66" charset="0"/>
              </a:rPr>
              <a:t>Diet</a:t>
            </a:r>
          </a:p>
          <a:p>
            <a:pPr marL="285750" indent="-285750" algn="ctr">
              <a:lnSpc>
                <a:spcPct val="150000"/>
              </a:lnSpc>
              <a:buFont typeface="Arial" pitchFamily="34" charset="0"/>
              <a:buChar char="•"/>
            </a:pPr>
            <a:r>
              <a:rPr lang="en-US" sz="2400" dirty="0">
                <a:latin typeface="Comic Sans MS" pitchFamily="66" charset="0"/>
              </a:rPr>
              <a:t>Meal</a:t>
            </a:r>
          </a:p>
          <a:p>
            <a:pPr marL="285750" indent="-285750" algn="ctr">
              <a:lnSpc>
                <a:spcPct val="150000"/>
              </a:lnSpc>
              <a:buFont typeface="Arial" pitchFamily="34" charset="0"/>
              <a:buChar char="•"/>
            </a:pPr>
            <a:r>
              <a:rPr lang="en-US" sz="2400" dirty="0">
                <a:latin typeface="Comic Sans MS" pitchFamily="66" charset="0"/>
              </a:rPr>
              <a:t>Sauce</a:t>
            </a:r>
          </a:p>
          <a:p>
            <a:pPr marL="285750" indent="-285750" algn="ctr">
              <a:lnSpc>
                <a:spcPct val="150000"/>
              </a:lnSpc>
              <a:buFont typeface="Arial" pitchFamily="34" charset="0"/>
              <a:buChar char="•"/>
            </a:pPr>
            <a:r>
              <a:rPr lang="en-US" sz="2400" dirty="0">
                <a:latin typeface="Comic Sans MS" pitchFamily="66" charset="0"/>
              </a:rPr>
              <a:t>Chocolate</a:t>
            </a:r>
          </a:p>
          <a:p>
            <a:pPr marL="285750" indent="-285750" algn="ctr">
              <a:lnSpc>
                <a:spcPct val="150000"/>
              </a:lnSpc>
              <a:buFont typeface="Arial" pitchFamily="34" charset="0"/>
              <a:buChar char="•"/>
            </a:pPr>
            <a:r>
              <a:rPr lang="en-US" sz="2400" dirty="0">
                <a:latin typeface="Comic Sans MS" pitchFamily="66" charset="0"/>
              </a:rPr>
              <a:t>Vegetables </a:t>
            </a:r>
            <a:endParaRPr lang="ru-RU" sz="2400" dirty="0">
              <a:latin typeface="Comic Sans MS" pitchFamily="66" charset="0"/>
            </a:endParaRPr>
          </a:p>
        </p:txBody>
      </p:sp>
      <p:sp>
        <p:nvSpPr>
          <p:cNvPr id="7" name="TextBox 6"/>
          <p:cNvSpPr txBox="1"/>
          <p:nvPr/>
        </p:nvSpPr>
        <p:spPr>
          <a:xfrm>
            <a:off x="24087" y="557659"/>
            <a:ext cx="6948203" cy="4708981"/>
          </a:xfrm>
          <a:prstGeom prst="rect">
            <a:avLst/>
          </a:prstGeom>
          <a:noFill/>
        </p:spPr>
        <p:txBody>
          <a:bodyPr wrap="square" rtlCol="0">
            <a:spAutoFit/>
          </a:bodyPr>
          <a:lstStyle/>
          <a:p>
            <a:pPr marL="457200" indent="-457200">
              <a:lnSpc>
                <a:spcPct val="150000"/>
              </a:lnSpc>
              <a:buAutoNum type="arabicPeriod"/>
            </a:pPr>
            <a:r>
              <a:rPr lang="en-US" sz="2000" dirty="0">
                <a:latin typeface="Comic Sans MS" pitchFamily="66" charset="0"/>
              </a:rPr>
              <a:t>Can I have a fruit / green / side ……………………, please?</a:t>
            </a:r>
          </a:p>
          <a:p>
            <a:pPr marL="457200" indent="-457200">
              <a:lnSpc>
                <a:spcPct val="150000"/>
              </a:lnSpc>
              <a:buAutoNum type="arabicPeriod"/>
            </a:pPr>
            <a:r>
              <a:rPr lang="en-US" sz="2000" dirty="0">
                <a:latin typeface="Comic Sans MS" pitchFamily="66" charset="0"/>
              </a:rPr>
              <a:t>Do you ever eat frozen / junk / fast ………………………?</a:t>
            </a:r>
          </a:p>
          <a:p>
            <a:pPr marL="457200" indent="-457200">
              <a:lnSpc>
                <a:spcPct val="150000"/>
              </a:lnSpc>
              <a:buAutoNum type="arabicPeriod"/>
            </a:pPr>
            <a:r>
              <a:rPr lang="en-US" sz="2000" dirty="0">
                <a:latin typeface="Comic Sans MS" pitchFamily="66" charset="0"/>
              </a:rPr>
              <a:t>He has a balanced / poor / healthy ………………….</a:t>
            </a:r>
          </a:p>
          <a:p>
            <a:pPr marL="457200" indent="-457200">
              <a:lnSpc>
                <a:spcPct val="150000"/>
              </a:lnSpc>
              <a:buAutoNum type="arabicPeriod"/>
            </a:pPr>
            <a:r>
              <a:rPr lang="en-US" sz="2000" dirty="0">
                <a:latin typeface="Comic Sans MS" pitchFamily="66" charset="0"/>
              </a:rPr>
              <a:t>I think I’ve put on /gained / lost ……………………….</a:t>
            </a:r>
          </a:p>
          <a:p>
            <a:pPr marL="457200" indent="-457200">
              <a:lnSpc>
                <a:spcPct val="150000"/>
              </a:lnSpc>
              <a:buAutoNum type="arabicPeriod"/>
            </a:pPr>
            <a:r>
              <a:rPr lang="en-US" sz="2000" dirty="0">
                <a:latin typeface="Comic Sans MS" pitchFamily="66" charset="0"/>
              </a:rPr>
              <a:t>We had a four course / home-cooked / light …………………… last night.</a:t>
            </a:r>
          </a:p>
          <a:p>
            <a:pPr marL="457200" indent="-457200">
              <a:lnSpc>
                <a:spcPct val="150000"/>
              </a:lnSpc>
              <a:buAutoNum type="arabicPeriod"/>
            </a:pPr>
            <a:r>
              <a:rPr lang="en-US" sz="2000" dirty="0">
                <a:latin typeface="Comic Sans MS" pitchFamily="66" charset="0"/>
              </a:rPr>
              <a:t>This …………………… is too rich / creamy / spicy.</a:t>
            </a:r>
          </a:p>
          <a:p>
            <a:pPr marL="457200" indent="-457200">
              <a:lnSpc>
                <a:spcPct val="150000"/>
              </a:lnSpc>
              <a:buAutoNum type="arabicPeriod"/>
            </a:pPr>
            <a:r>
              <a:rPr lang="en-US" sz="2000" dirty="0">
                <a:latin typeface="Comic Sans MS" pitchFamily="66" charset="0"/>
              </a:rPr>
              <a:t>I just love dark / milk / white …………………….</a:t>
            </a:r>
          </a:p>
          <a:p>
            <a:pPr marL="457200" indent="-457200">
              <a:lnSpc>
                <a:spcPct val="150000"/>
              </a:lnSpc>
              <a:buAutoNum type="arabicPeriod"/>
            </a:pPr>
            <a:r>
              <a:rPr lang="en-US" sz="2000" dirty="0">
                <a:latin typeface="Comic Sans MS" pitchFamily="66" charset="0"/>
              </a:rPr>
              <a:t>I don’t care for raw / undercooked / overcooked ………………………. </a:t>
            </a:r>
          </a:p>
        </p:txBody>
      </p:sp>
      <p:sp>
        <p:nvSpPr>
          <p:cNvPr id="8" name="Прямоугольник 7"/>
          <p:cNvSpPr/>
          <p:nvPr/>
        </p:nvSpPr>
        <p:spPr>
          <a:xfrm>
            <a:off x="4495678" y="590550"/>
            <a:ext cx="1280441" cy="39474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salad</a:t>
            </a:r>
            <a:endParaRPr lang="ru-RU" sz="2400" dirty="0">
              <a:latin typeface="Comic Sans MS" pitchFamily="66" charset="0"/>
            </a:endParaRPr>
          </a:p>
        </p:txBody>
      </p:sp>
      <p:sp>
        <p:nvSpPr>
          <p:cNvPr id="10" name="Прямоугольник 9"/>
          <p:cNvSpPr/>
          <p:nvPr/>
        </p:nvSpPr>
        <p:spPr>
          <a:xfrm>
            <a:off x="5135898" y="1039436"/>
            <a:ext cx="1280441" cy="39474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food</a:t>
            </a:r>
            <a:endParaRPr lang="ru-RU" sz="2400" dirty="0">
              <a:latin typeface="Comic Sans MS" pitchFamily="66" charset="0"/>
            </a:endParaRPr>
          </a:p>
        </p:txBody>
      </p:sp>
      <p:sp>
        <p:nvSpPr>
          <p:cNvPr id="13" name="Прямоугольник 12"/>
          <p:cNvSpPr/>
          <p:nvPr/>
        </p:nvSpPr>
        <p:spPr>
          <a:xfrm>
            <a:off x="4798859" y="1472398"/>
            <a:ext cx="1069285" cy="39474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diet</a:t>
            </a:r>
            <a:endParaRPr lang="ru-RU" sz="2400" dirty="0">
              <a:latin typeface="Comic Sans MS" pitchFamily="66" charset="0"/>
            </a:endParaRPr>
          </a:p>
        </p:txBody>
      </p:sp>
      <p:sp>
        <p:nvSpPr>
          <p:cNvPr id="14" name="Прямоугольник 13"/>
          <p:cNvSpPr/>
          <p:nvPr/>
        </p:nvSpPr>
        <p:spPr>
          <a:xfrm>
            <a:off x="4706833" y="1966440"/>
            <a:ext cx="1161311" cy="39474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weight</a:t>
            </a:r>
            <a:endParaRPr lang="ru-RU" sz="2400" dirty="0">
              <a:latin typeface="Comic Sans MS" pitchFamily="66" charset="0"/>
            </a:endParaRPr>
          </a:p>
        </p:txBody>
      </p:sp>
      <p:sp>
        <p:nvSpPr>
          <p:cNvPr id="15" name="Прямоугольник 14"/>
          <p:cNvSpPr/>
          <p:nvPr/>
        </p:nvSpPr>
        <p:spPr>
          <a:xfrm>
            <a:off x="538301" y="2912149"/>
            <a:ext cx="1069285" cy="39474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meal</a:t>
            </a:r>
            <a:endParaRPr lang="ru-RU" sz="2400" dirty="0">
              <a:latin typeface="Comic Sans MS" pitchFamily="66" charset="0"/>
            </a:endParaRPr>
          </a:p>
        </p:txBody>
      </p:sp>
      <p:sp>
        <p:nvSpPr>
          <p:cNvPr id="16" name="Прямоугольник 15"/>
          <p:cNvSpPr/>
          <p:nvPr/>
        </p:nvSpPr>
        <p:spPr>
          <a:xfrm>
            <a:off x="1331640" y="3371830"/>
            <a:ext cx="1069285" cy="39474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sauce</a:t>
            </a:r>
            <a:endParaRPr lang="ru-RU" sz="2400" dirty="0">
              <a:latin typeface="Comic Sans MS" pitchFamily="66" charset="0"/>
            </a:endParaRPr>
          </a:p>
        </p:txBody>
      </p:sp>
      <p:sp>
        <p:nvSpPr>
          <p:cNvPr id="17" name="Прямоугольник 16"/>
          <p:cNvSpPr/>
          <p:nvPr/>
        </p:nvSpPr>
        <p:spPr>
          <a:xfrm>
            <a:off x="4268044" y="3771371"/>
            <a:ext cx="1600100" cy="39474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chocolate</a:t>
            </a:r>
            <a:endParaRPr lang="ru-RU" sz="2400" dirty="0">
              <a:latin typeface="Comic Sans MS" pitchFamily="66" charset="0"/>
            </a:endParaRPr>
          </a:p>
        </p:txBody>
      </p:sp>
      <p:sp>
        <p:nvSpPr>
          <p:cNvPr id="18" name="Прямоугольник 17"/>
          <p:cNvSpPr/>
          <p:nvPr/>
        </p:nvSpPr>
        <p:spPr>
          <a:xfrm>
            <a:off x="375869" y="4678744"/>
            <a:ext cx="1728192" cy="39474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vegetables</a:t>
            </a:r>
            <a:endParaRPr lang="ru-RU" sz="2400" dirty="0">
              <a:latin typeface="Comic Sans MS" pitchFamily="66" charset="0"/>
            </a:endParaRPr>
          </a:p>
        </p:txBody>
      </p:sp>
      <p:pic>
        <p:nvPicPr>
          <p:cNvPr id="16389"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515" y="1799621"/>
            <a:ext cx="575707" cy="57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515" y="1247707"/>
            <a:ext cx="575707" cy="57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515" y="695793"/>
            <a:ext cx="575707" cy="57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515" y="2351535"/>
            <a:ext cx="575707" cy="57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515" y="2903449"/>
            <a:ext cx="575707" cy="57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515" y="3455363"/>
            <a:ext cx="575707" cy="57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515" y="4007277"/>
            <a:ext cx="575707" cy="57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515" y="4559194"/>
            <a:ext cx="575707" cy="57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660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6389"/>
                                        </p:tgtEl>
                                        <p:attrNameLst>
                                          <p:attrName>style.visibility</p:attrName>
                                        </p:attrNameLst>
                                      </p:cBhvr>
                                      <p:to>
                                        <p:strVal val="visible"/>
                                      </p:to>
                                    </p:set>
                                    <p:animEffect transition="in" filter="wipe(left)">
                                      <p:cBhvr>
                                        <p:cTn id="10" dur="500"/>
                                        <p:tgtEl>
                                          <p:spTgt spid="1638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8"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par>
                                <p:cTn id="32" presetID="22" presetClass="entr" presetSubtype="8"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par>
                                <p:cTn id="40" presetID="22" presetClass="entr" presetSubtype="8"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par>
                                <p:cTn id="48" presetID="22" presetClass="entr" presetSubtype="8"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par>
                                <p:cTn id="56" presetID="22" presetClass="entr" presetSubtype="8"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par>
                                <p:cTn id="64" presetID="22" presetClass="entr" presetSubtype="8"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lef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3" grpId="0" animBg="1"/>
      <p:bldP spid="14" grpId="0" animBg="1"/>
      <p:bldP spid="15"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24086" y="2171404"/>
            <a:ext cx="5496929" cy="3418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87" y="0"/>
            <a:ext cx="88392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5401" y="76944"/>
            <a:ext cx="8628660" cy="400110"/>
          </a:xfrm>
          <a:prstGeom prst="rect">
            <a:avLst/>
          </a:prstGeom>
          <a:noFill/>
        </p:spPr>
        <p:txBody>
          <a:bodyPr wrap="square" rtlCol="0">
            <a:spAutoFit/>
          </a:bodyPr>
          <a:lstStyle/>
          <a:p>
            <a:r>
              <a:rPr lang="en-US" sz="2000" dirty="0">
                <a:solidFill>
                  <a:schemeClr val="bg1"/>
                </a:solidFill>
                <a:latin typeface="Comic Sans MS" pitchFamily="66" charset="0"/>
              </a:rPr>
              <a:t>Complete the following sentences with your own ideas.</a:t>
            </a:r>
            <a:endParaRPr lang="ru-RU" sz="2000" dirty="0">
              <a:solidFill>
                <a:schemeClr val="bg1"/>
              </a:solidFill>
              <a:latin typeface="Comic Sans MS" pitchFamily="66" charset="0"/>
            </a:endParaRPr>
          </a:p>
        </p:txBody>
      </p:sp>
      <p:sp>
        <p:nvSpPr>
          <p:cNvPr id="5" name="Скругленная прямоугольная выноска 4"/>
          <p:cNvSpPr/>
          <p:nvPr/>
        </p:nvSpPr>
        <p:spPr>
          <a:xfrm>
            <a:off x="1280529" y="632128"/>
            <a:ext cx="3240360" cy="720080"/>
          </a:xfrm>
          <a:prstGeom prst="wedgeRoundRectCallout">
            <a:avLst>
              <a:gd name="adj1" fmla="val 6680"/>
              <a:gd name="adj2" fmla="val 149802"/>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Comic Sans MS" pitchFamily="66" charset="0"/>
              </a:rPr>
              <a:t>I don’t eat …</a:t>
            </a:r>
            <a:endParaRPr lang="ru-RU" sz="2800" dirty="0">
              <a:latin typeface="Comic Sans MS" pitchFamily="66" charset="0"/>
            </a:endParaRPr>
          </a:p>
        </p:txBody>
      </p:sp>
      <p:sp>
        <p:nvSpPr>
          <p:cNvPr id="6" name="Прямоугольник 5"/>
          <p:cNvSpPr/>
          <p:nvPr/>
        </p:nvSpPr>
        <p:spPr>
          <a:xfrm>
            <a:off x="5629229" y="841276"/>
            <a:ext cx="3312368" cy="5109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 I’m vegetarian.</a:t>
            </a:r>
            <a:endParaRPr lang="ru-RU" sz="2000" dirty="0">
              <a:latin typeface="Comic Sans MS" pitchFamily="66" charset="0"/>
            </a:endParaRPr>
          </a:p>
        </p:txBody>
      </p:sp>
      <p:sp>
        <p:nvSpPr>
          <p:cNvPr id="10" name="Прямоугольник 9"/>
          <p:cNvSpPr/>
          <p:nvPr/>
        </p:nvSpPr>
        <p:spPr>
          <a:xfrm>
            <a:off x="5629229" y="1460073"/>
            <a:ext cx="3312368" cy="5109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 I’m allergic to them.</a:t>
            </a:r>
            <a:endParaRPr lang="ru-RU" sz="2000" dirty="0">
              <a:latin typeface="Comic Sans MS" pitchFamily="66" charset="0"/>
            </a:endParaRPr>
          </a:p>
        </p:txBody>
      </p:sp>
      <p:sp>
        <p:nvSpPr>
          <p:cNvPr id="11" name="Прямоугольник 10"/>
          <p:cNvSpPr/>
          <p:nvPr/>
        </p:nvSpPr>
        <p:spPr>
          <a:xfrm>
            <a:off x="5629229" y="2078870"/>
            <a:ext cx="3312368" cy="66506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 I don’t care for spicy food.</a:t>
            </a:r>
            <a:endParaRPr lang="ru-RU" sz="2000" dirty="0">
              <a:latin typeface="Comic Sans MS" pitchFamily="66" charset="0"/>
            </a:endParaRPr>
          </a:p>
        </p:txBody>
      </p:sp>
      <p:sp>
        <p:nvSpPr>
          <p:cNvPr id="12" name="Прямоугольник 11"/>
          <p:cNvSpPr/>
          <p:nvPr/>
        </p:nvSpPr>
        <p:spPr>
          <a:xfrm>
            <a:off x="5629229" y="2851799"/>
            <a:ext cx="3312368" cy="66506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…they are a bit too sour for my liking.</a:t>
            </a:r>
            <a:endParaRPr lang="ru-RU" sz="2000" dirty="0">
              <a:latin typeface="Comic Sans MS" pitchFamily="66" charset="0"/>
            </a:endParaRPr>
          </a:p>
        </p:txBody>
      </p:sp>
      <p:sp>
        <p:nvSpPr>
          <p:cNvPr id="13" name="Прямоугольник 12"/>
          <p:cNvSpPr/>
          <p:nvPr/>
        </p:nvSpPr>
        <p:spPr>
          <a:xfrm>
            <a:off x="5629229" y="3624728"/>
            <a:ext cx="3312368" cy="5109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 I’m on a diet.</a:t>
            </a:r>
            <a:endParaRPr lang="ru-RU" sz="2000" dirty="0">
              <a:latin typeface="Comic Sans MS" pitchFamily="66" charset="0"/>
            </a:endParaRPr>
          </a:p>
        </p:txBody>
      </p:sp>
      <p:sp>
        <p:nvSpPr>
          <p:cNvPr id="14" name="Прямоугольник 13"/>
          <p:cNvSpPr/>
          <p:nvPr/>
        </p:nvSpPr>
        <p:spPr>
          <a:xfrm>
            <a:off x="5629229" y="4243524"/>
            <a:ext cx="3312368" cy="5109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 I don’t like junk food.</a:t>
            </a:r>
            <a:endParaRPr lang="ru-RU" sz="2000" dirty="0">
              <a:latin typeface="Comic Sans MS" pitchFamily="66" charset="0"/>
            </a:endParaRPr>
          </a:p>
        </p:txBody>
      </p:sp>
      <p:pic>
        <p:nvPicPr>
          <p:cNvPr id="17412" name="Picture 4"/>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70867" y="1386385"/>
            <a:ext cx="1804190" cy="1169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Скругленный прямоугольник 6"/>
          <p:cNvSpPr/>
          <p:nvPr/>
        </p:nvSpPr>
        <p:spPr>
          <a:xfrm>
            <a:off x="283201" y="2314458"/>
            <a:ext cx="1579521" cy="390490"/>
          </a:xfrm>
          <a:prstGeom prst="roundRect">
            <a:avLst>
              <a:gd name="adj" fmla="val 5000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atin typeface="Comic Sans MS" pitchFamily="66" charset="0"/>
              </a:rPr>
              <a:t>peanuts</a:t>
            </a:r>
            <a:endParaRPr lang="ru-RU" dirty="0">
              <a:latin typeface="Comic Sans MS" pitchFamily="66" charset="0"/>
            </a:endParaRPr>
          </a:p>
        </p:txBody>
      </p:sp>
      <p:pic>
        <p:nvPicPr>
          <p:cNvPr id="17413" name="Picture 5"/>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98507"/>
                    </a14:imgEffect>
                  </a14:imgLayer>
                </a14:imgProps>
              </a:ext>
              <a:ext uri="{28A0092B-C50C-407E-A947-70E740481C1C}">
                <a14:useLocalDpi xmlns:a14="http://schemas.microsoft.com/office/drawing/2010/main" val="0"/>
              </a:ext>
            </a:extLst>
          </a:blip>
          <a:srcRect/>
          <a:stretch>
            <a:fillRect/>
          </a:stretch>
        </p:blipFill>
        <p:spPr bwMode="auto">
          <a:xfrm>
            <a:off x="248921" y="3880194"/>
            <a:ext cx="1914525"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Скругленный прямоугольник 17"/>
          <p:cNvSpPr/>
          <p:nvPr/>
        </p:nvSpPr>
        <p:spPr>
          <a:xfrm>
            <a:off x="368072" y="4925922"/>
            <a:ext cx="1579521" cy="390490"/>
          </a:xfrm>
          <a:prstGeom prst="roundRect">
            <a:avLst>
              <a:gd name="adj" fmla="val 5000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atin typeface="Comic Sans MS" pitchFamily="66" charset="0"/>
              </a:rPr>
              <a:t>grapefruit</a:t>
            </a:r>
            <a:endParaRPr lang="ru-RU" dirty="0">
              <a:latin typeface="Comic Sans MS" pitchFamily="66" charset="0"/>
            </a:endParaRPr>
          </a:p>
        </p:txBody>
      </p:sp>
      <p:pic>
        <p:nvPicPr>
          <p:cNvPr id="17414" name="Picture 6"/>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0" b="100000" l="0" r="100000">
                        <a14:foregroundMark x1="93333" y1="15441" x2="86061" y2="27941"/>
                        <a14:foregroundMark x1="96364" y1="27941" x2="74545" y2="35294"/>
                        <a14:foregroundMark x1="1818" y1="66912" x2="41818" y2="47059"/>
                        <a14:foregroundMark x1="4242" y1="49265" x2="16364" y2="58824"/>
                        <a14:foregroundMark x1="14545" y1="76471" x2="30303" y2="48529"/>
                        <a14:foregroundMark x1="29091" y1="30882" x2="60606" y2="18382"/>
                      </a14:backgroundRemoval>
                    </a14:imgEffect>
                  </a14:imgLayer>
                </a14:imgProps>
              </a:ext>
              <a:ext uri="{28A0092B-C50C-407E-A947-70E740481C1C}">
                <a14:useLocalDpi xmlns:a14="http://schemas.microsoft.com/office/drawing/2010/main" val="0"/>
              </a:ext>
            </a:extLst>
          </a:blip>
          <a:srcRect/>
          <a:stretch>
            <a:fillRect/>
          </a:stretch>
        </p:blipFill>
        <p:spPr bwMode="auto">
          <a:xfrm>
            <a:off x="3419872" y="1556399"/>
            <a:ext cx="1571625"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Скругленный прямоугольник 19"/>
          <p:cNvSpPr/>
          <p:nvPr/>
        </p:nvSpPr>
        <p:spPr>
          <a:xfrm>
            <a:off x="3453794" y="2577397"/>
            <a:ext cx="1579521" cy="390490"/>
          </a:xfrm>
          <a:prstGeom prst="roundRect">
            <a:avLst>
              <a:gd name="adj" fmla="val 5000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atin typeface="Comic Sans MS" pitchFamily="66" charset="0"/>
              </a:rPr>
              <a:t>sweets</a:t>
            </a:r>
            <a:endParaRPr lang="ru-RU" dirty="0">
              <a:latin typeface="Comic Sans MS" pitchFamily="66" charset="0"/>
            </a:endParaRPr>
          </a:p>
        </p:txBody>
      </p:sp>
      <p:pic>
        <p:nvPicPr>
          <p:cNvPr id="17415" name="Picture 7"/>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0" b="100000" l="0" r="100000">
                        <a14:foregroundMark x1="12121" y1="31633" x2="32997" y2="35204"/>
                      </a14:backgroundRemoval>
                    </a14:imgEffect>
                  </a14:imgLayer>
                </a14:imgProps>
              </a:ext>
              <a:ext uri="{28A0092B-C50C-407E-A947-70E740481C1C}">
                <a14:useLocalDpi xmlns:a14="http://schemas.microsoft.com/office/drawing/2010/main" val="0"/>
              </a:ext>
            </a:extLst>
          </a:blip>
          <a:srcRect/>
          <a:stretch>
            <a:fillRect/>
          </a:stretch>
        </p:blipFill>
        <p:spPr bwMode="auto">
          <a:xfrm>
            <a:off x="2900709" y="3822387"/>
            <a:ext cx="1672193" cy="1103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Скругленный прямоугольник 21"/>
          <p:cNvSpPr/>
          <p:nvPr/>
        </p:nvSpPr>
        <p:spPr>
          <a:xfrm>
            <a:off x="2923579" y="4754456"/>
            <a:ext cx="1579521" cy="390490"/>
          </a:xfrm>
          <a:prstGeom prst="roundRect">
            <a:avLst>
              <a:gd name="adj" fmla="val 5000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atin typeface="Comic Sans MS" pitchFamily="66" charset="0"/>
              </a:rPr>
              <a:t>hamburgers</a:t>
            </a:r>
            <a:endParaRPr lang="ru-RU" dirty="0">
              <a:latin typeface="Comic Sans MS" pitchFamily="66" charset="0"/>
            </a:endParaRPr>
          </a:p>
        </p:txBody>
      </p:sp>
      <p:pic>
        <p:nvPicPr>
          <p:cNvPr id="17416" name="Picture 8"/>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0" b="100000" l="0" r="100000">
                        <a14:foregroundMark x1="23048" y1="31361" x2="10409" y2="59172"/>
                        <a14:foregroundMark x1="8178" y1="59763" x2="14126" y2="42012"/>
                        <a14:foregroundMark x1="21561" y1="30178" x2="51673" y2="11834"/>
                        <a14:foregroundMark x1="73606" y1="76923" x2="94052" y2="52071"/>
                        <a14:foregroundMark x1="94052" y1="57988" x2="92193" y2="30769"/>
                        <a14:foregroundMark x1="95539" y1="52071" x2="92937" y2="33136"/>
                        <a14:foregroundMark x1="12639" y1="77515" x2="29368" y2="88757"/>
                        <a14:foregroundMark x1="48699" y1="91124" x2="66914" y2="84615"/>
                        <a14:foregroundMark x1="66914" y1="84615" x2="73606" y2="79882"/>
                        <a14:backgroundMark x1="97770" y1="22485" x2="99628" y2="66272"/>
                      </a14:backgroundRemoval>
                    </a14:imgEffect>
                  </a14:imgLayer>
                </a14:imgProps>
              </a:ext>
              <a:ext uri="{28A0092B-C50C-407E-A947-70E740481C1C}">
                <a14:useLocalDpi xmlns:a14="http://schemas.microsoft.com/office/drawing/2010/main" val="0"/>
              </a:ext>
            </a:extLst>
          </a:blip>
          <a:srcRect/>
          <a:stretch>
            <a:fillRect/>
          </a:stretch>
        </p:blipFill>
        <p:spPr bwMode="auto">
          <a:xfrm>
            <a:off x="1259890" y="2509702"/>
            <a:ext cx="2562225"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Скругленный прямоугольник 23"/>
          <p:cNvSpPr/>
          <p:nvPr/>
        </p:nvSpPr>
        <p:spPr>
          <a:xfrm>
            <a:off x="1691680" y="3624728"/>
            <a:ext cx="1579521" cy="390490"/>
          </a:xfrm>
          <a:prstGeom prst="roundRect">
            <a:avLst>
              <a:gd name="adj" fmla="val 5000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atin typeface="Comic Sans MS" pitchFamily="66" charset="0"/>
              </a:rPr>
              <a:t>barbeque</a:t>
            </a:r>
            <a:endParaRPr lang="ru-RU" dirty="0">
              <a:latin typeface="Comic Sans MS" pitchFamily="66" charset="0"/>
            </a:endParaRPr>
          </a:p>
        </p:txBody>
      </p:sp>
    </p:spTree>
    <p:extLst>
      <p:ext uri="{BB962C8B-B14F-4D97-AF65-F5344CB8AC3E}">
        <p14:creationId xmlns:p14="http://schemas.microsoft.com/office/powerpoint/2010/main" val="3878212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7412"/>
                                        </p:tgtEl>
                                        <p:attrNameLst>
                                          <p:attrName>style.visibility</p:attrName>
                                        </p:attrNameLst>
                                      </p:cBhvr>
                                      <p:to>
                                        <p:strVal val="visible"/>
                                      </p:to>
                                    </p:set>
                                    <p:anim calcmode="lin" valueType="num">
                                      <p:cBhvr>
                                        <p:cTn id="43" dur="500" fill="hold"/>
                                        <p:tgtEl>
                                          <p:spTgt spid="17412"/>
                                        </p:tgtEl>
                                        <p:attrNameLst>
                                          <p:attrName>ppt_w</p:attrName>
                                        </p:attrNameLst>
                                      </p:cBhvr>
                                      <p:tavLst>
                                        <p:tav tm="0">
                                          <p:val>
                                            <p:fltVal val="0"/>
                                          </p:val>
                                        </p:tav>
                                        <p:tav tm="100000">
                                          <p:val>
                                            <p:strVal val="#ppt_w"/>
                                          </p:val>
                                        </p:tav>
                                      </p:tavLst>
                                    </p:anim>
                                    <p:anim calcmode="lin" valueType="num">
                                      <p:cBhvr>
                                        <p:cTn id="44" dur="500" fill="hold"/>
                                        <p:tgtEl>
                                          <p:spTgt spid="17412"/>
                                        </p:tgtEl>
                                        <p:attrNameLst>
                                          <p:attrName>ppt_h</p:attrName>
                                        </p:attrNameLst>
                                      </p:cBhvr>
                                      <p:tavLst>
                                        <p:tav tm="0">
                                          <p:val>
                                            <p:fltVal val="0"/>
                                          </p:val>
                                        </p:tav>
                                        <p:tav tm="100000">
                                          <p:val>
                                            <p:strVal val="#ppt_h"/>
                                          </p:val>
                                        </p:tav>
                                      </p:tavLst>
                                    </p:anim>
                                    <p:animEffect transition="in" filter="fade">
                                      <p:cBhvr>
                                        <p:cTn id="45" dur="500"/>
                                        <p:tgtEl>
                                          <p:spTgt spid="17412"/>
                                        </p:tgtEl>
                                      </p:cBhvr>
                                    </p:animEffect>
                                  </p:childTnLst>
                                </p:cTn>
                              </p:par>
                              <p:par>
                                <p:cTn id="46" presetID="53" presetClass="entr" presetSubtype="16" fill="hold" nodeType="withEffect">
                                  <p:stCondLst>
                                    <p:cond delay="0"/>
                                  </p:stCondLst>
                                  <p:childTnLst>
                                    <p:set>
                                      <p:cBhvr>
                                        <p:cTn id="47" dur="1" fill="hold">
                                          <p:stCondLst>
                                            <p:cond delay="0"/>
                                          </p:stCondLst>
                                        </p:cTn>
                                        <p:tgtEl>
                                          <p:spTgt spid="17416"/>
                                        </p:tgtEl>
                                        <p:attrNameLst>
                                          <p:attrName>style.visibility</p:attrName>
                                        </p:attrNameLst>
                                      </p:cBhvr>
                                      <p:to>
                                        <p:strVal val="visible"/>
                                      </p:to>
                                    </p:set>
                                    <p:anim calcmode="lin" valueType="num">
                                      <p:cBhvr>
                                        <p:cTn id="48" dur="500" fill="hold"/>
                                        <p:tgtEl>
                                          <p:spTgt spid="17416"/>
                                        </p:tgtEl>
                                        <p:attrNameLst>
                                          <p:attrName>ppt_w</p:attrName>
                                        </p:attrNameLst>
                                      </p:cBhvr>
                                      <p:tavLst>
                                        <p:tav tm="0">
                                          <p:val>
                                            <p:fltVal val="0"/>
                                          </p:val>
                                        </p:tav>
                                        <p:tav tm="100000">
                                          <p:val>
                                            <p:strVal val="#ppt_w"/>
                                          </p:val>
                                        </p:tav>
                                      </p:tavLst>
                                    </p:anim>
                                    <p:anim calcmode="lin" valueType="num">
                                      <p:cBhvr>
                                        <p:cTn id="49" dur="500" fill="hold"/>
                                        <p:tgtEl>
                                          <p:spTgt spid="17416"/>
                                        </p:tgtEl>
                                        <p:attrNameLst>
                                          <p:attrName>ppt_h</p:attrName>
                                        </p:attrNameLst>
                                      </p:cBhvr>
                                      <p:tavLst>
                                        <p:tav tm="0">
                                          <p:val>
                                            <p:fltVal val="0"/>
                                          </p:val>
                                        </p:tav>
                                        <p:tav tm="100000">
                                          <p:val>
                                            <p:strVal val="#ppt_h"/>
                                          </p:val>
                                        </p:tav>
                                      </p:tavLst>
                                    </p:anim>
                                    <p:animEffect transition="in" filter="fade">
                                      <p:cBhvr>
                                        <p:cTn id="50" dur="500"/>
                                        <p:tgtEl>
                                          <p:spTgt spid="1741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Effect transition="in" filter="fade">
                                      <p:cBhvr>
                                        <p:cTn id="55" dur="500"/>
                                        <p:tgtEl>
                                          <p:spTgt spid="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animEffect transition="in" filter="fade">
                                      <p:cBhvr>
                                        <p:cTn id="60" dur="500"/>
                                        <p:tgtEl>
                                          <p:spTgt spid="24"/>
                                        </p:tgtEl>
                                      </p:cBhvr>
                                    </p:animEffect>
                                  </p:childTnLst>
                                </p:cTn>
                              </p:par>
                              <p:par>
                                <p:cTn id="61" presetID="53" presetClass="entr" presetSubtype="16" fill="hold" nodeType="withEffect">
                                  <p:stCondLst>
                                    <p:cond delay="0"/>
                                  </p:stCondLst>
                                  <p:childTnLst>
                                    <p:set>
                                      <p:cBhvr>
                                        <p:cTn id="62" dur="1" fill="hold">
                                          <p:stCondLst>
                                            <p:cond delay="0"/>
                                          </p:stCondLst>
                                        </p:cTn>
                                        <p:tgtEl>
                                          <p:spTgt spid="17414"/>
                                        </p:tgtEl>
                                        <p:attrNameLst>
                                          <p:attrName>style.visibility</p:attrName>
                                        </p:attrNameLst>
                                      </p:cBhvr>
                                      <p:to>
                                        <p:strVal val="visible"/>
                                      </p:to>
                                    </p:set>
                                    <p:anim calcmode="lin" valueType="num">
                                      <p:cBhvr>
                                        <p:cTn id="63" dur="500" fill="hold"/>
                                        <p:tgtEl>
                                          <p:spTgt spid="17414"/>
                                        </p:tgtEl>
                                        <p:attrNameLst>
                                          <p:attrName>ppt_w</p:attrName>
                                        </p:attrNameLst>
                                      </p:cBhvr>
                                      <p:tavLst>
                                        <p:tav tm="0">
                                          <p:val>
                                            <p:fltVal val="0"/>
                                          </p:val>
                                        </p:tav>
                                        <p:tav tm="100000">
                                          <p:val>
                                            <p:strVal val="#ppt_w"/>
                                          </p:val>
                                        </p:tav>
                                      </p:tavLst>
                                    </p:anim>
                                    <p:anim calcmode="lin" valueType="num">
                                      <p:cBhvr>
                                        <p:cTn id="64" dur="500" fill="hold"/>
                                        <p:tgtEl>
                                          <p:spTgt spid="17414"/>
                                        </p:tgtEl>
                                        <p:attrNameLst>
                                          <p:attrName>ppt_h</p:attrName>
                                        </p:attrNameLst>
                                      </p:cBhvr>
                                      <p:tavLst>
                                        <p:tav tm="0">
                                          <p:val>
                                            <p:fltVal val="0"/>
                                          </p:val>
                                        </p:tav>
                                        <p:tav tm="100000">
                                          <p:val>
                                            <p:strVal val="#ppt_h"/>
                                          </p:val>
                                        </p:tav>
                                      </p:tavLst>
                                    </p:anim>
                                    <p:animEffect transition="in" filter="fade">
                                      <p:cBhvr>
                                        <p:cTn id="65" dur="500"/>
                                        <p:tgtEl>
                                          <p:spTgt spid="1741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par>
                                <p:cTn id="71" presetID="53" presetClass="entr" presetSubtype="16" fill="hold" nodeType="withEffect">
                                  <p:stCondLst>
                                    <p:cond delay="0"/>
                                  </p:stCondLst>
                                  <p:childTnLst>
                                    <p:set>
                                      <p:cBhvr>
                                        <p:cTn id="72" dur="1" fill="hold">
                                          <p:stCondLst>
                                            <p:cond delay="0"/>
                                          </p:stCondLst>
                                        </p:cTn>
                                        <p:tgtEl>
                                          <p:spTgt spid="17415"/>
                                        </p:tgtEl>
                                        <p:attrNameLst>
                                          <p:attrName>style.visibility</p:attrName>
                                        </p:attrNameLst>
                                      </p:cBhvr>
                                      <p:to>
                                        <p:strVal val="visible"/>
                                      </p:to>
                                    </p:set>
                                    <p:anim calcmode="lin" valueType="num">
                                      <p:cBhvr>
                                        <p:cTn id="73" dur="500" fill="hold"/>
                                        <p:tgtEl>
                                          <p:spTgt spid="17415"/>
                                        </p:tgtEl>
                                        <p:attrNameLst>
                                          <p:attrName>ppt_w</p:attrName>
                                        </p:attrNameLst>
                                      </p:cBhvr>
                                      <p:tavLst>
                                        <p:tav tm="0">
                                          <p:val>
                                            <p:fltVal val="0"/>
                                          </p:val>
                                        </p:tav>
                                        <p:tav tm="100000">
                                          <p:val>
                                            <p:strVal val="#ppt_w"/>
                                          </p:val>
                                        </p:tav>
                                      </p:tavLst>
                                    </p:anim>
                                    <p:anim calcmode="lin" valueType="num">
                                      <p:cBhvr>
                                        <p:cTn id="74" dur="500" fill="hold"/>
                                        <p:tgtEl>
                                          <p:spTgt spid="17415"/>
                                        </p:tgtEl>
                                        <p:attrNameLst>
                                          <p:attrName>ppt_h</p:attrName>
                                        </p:attrNameLst>
                                      </p:cBhvr>
                                      <p:tavLst>
                                        <p:tav tm="0">
                                          <p:val>
                                            <p:fltVal val="0"/>
                                          </p:val>
                                        </p:tav>
                                        <p:tav tm="100000">
                                          <p:val>
                                            <p:strVal val="#ppt_h"/>
                                          </p:val>
                                        </p:tav>
                                      </p:tavLst>
                                    </p:anim>
                                    <p:animEffect transition="in" filter="fade">
                                      <p:cBhvr>
                                        <p:cTn id="75" dur="500"/>
                                        <p:tgtEl>
                                          <p:spTgt spid="17415"/>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par>
                                <p:cTn id="81" presetID="53" presetClass="entr" presetSubtype="16" fill="hold" nodeType="withEffect">
                                  <p:stCondLst>
                                    <p:cond delay="0"/>
                                  </p:stCondLst>
                                  <p:childTnLst>
                                    <p:set>
                                      <p:cBhvr>
                                        <p:cTn id="82" dur="1" fill="hold">
                                          <p:stCondLst>
                                            <p:cond delay="0"/>
                                          </p:stCondLst>
                                        </p:cTn>
                                        <p:tgtEl>
                                          <p:spTgt spid="17413"/>
                                        </p:tgtEl>
                                        <p:attrNameLst>
                                          <p:attrName>style.visibility</p:attrName>
                                        </p:attrNameLst>
                                      </p:cBhvr>
                                      <p:to>
                                        <p:strVal val="visible"/>
                                      </p:to>
                                    </p:set>
                                    <p:anim calcmode="lin" valueType="num">
                                      <p:cBhvr>
                                        <p:cTn id="83" dur="500" fill="hold"/>
                                        <p:tgtEl>
                                          <p:spTgt spid="17413"/>
                                        </p:tgtEl>
                                        <p:attrNameLst>
                                          <p:attrName>ppt_w</p:attrName>
                                        </p:attrNameLst>
                                      </p:cBhvr>
                                      <p:tavLst>
                                        <p:tav tm="0">
                                          <p:val>
                                            <p:fltVal val="0"/>
                                          </p:val>
                                        </p:tav>
                                        <p:tav tm="100000">
                                          <p:val>
                                            <p:strVal val="#ppt_w"/>
                                          </p:val>
                                        </p:tav>
                                      </p:tavLst>
                                    </p:anim>
                                    <p:anim calcmode="lin" valueType="num">
                                      <p:cBhvr>
                                        <p:cTn id="84" dur="500" fill="hold"/>
                                        <p:tgtEl>
                                          <p:spTgt spid="17413"/>
                                        </p:tgtEl>
                                        <p:attrNameLst>
                                          <p:attrName>ppt_h</p:attrName>
                                        </p:attrNameLst>
                                      </p:cBhvr>
                                      <p:tavLst>
                                        <p:tav tm="0">
                                          <p:val>
                                            <p:fltVal val="0"/>
                                          </p:val>
                                        </p:tav>
                                        <p:tav tm="100000">
                                          <p:val>
                                            <p:strVal val="#ppt_h"/>
                                          </p:val>
                                        </p:tav>
                                      </p:tavLst>
                                    </p:anim>
                                    <p:animEffect transition="in" filter="fade">
                                      <p:cBhvr>
                                        <p:cTn id="85" dur="500"/>
                                        <p:tgtEl>
                                          <p:spTgt spid="17413"/>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fill="hold"/>
                                        <p:tgtEl>
                                          <p:spTgt spid="18"/>
                                        </p:tgtEl>
                                        <p:attrNameLst>
                                          <p:attrName>ppt_w</p:attrName>
                                        </p:attrNameLst>
                                      </p:cBhvr>
                                      <p:tavLst>
                                        <p:tav tm="0">
                                          <p:val>
                                            <p:fltVal val="0"/>
                                          </p:val>
                                        </p:tav>
                                        <p:tav tm="100000">
                                          <p:val>
                                            <p:strVal val="#ppt_w"/>
                                          </p:val>
                                        </p:tav>
                                      </p:tavLst>
                                    </p:anim>
                                    <p:anim calcmode="lin" valueType="num">
                                      <p:cBhvr>
                                        <p:cTn id="89" dur="500" fill="hold"/>
                                        <p:tgtEl>
                                          <p:spTgt spid="18"/>
                                        </p:tgtEl>
                                        <p:attrNameLst>
                                          <p:attrName>ppt_h</p:attrName>
                                        </p:attrNameLst>
                                      </p:cBhvr>
                                      <p:tavLst>
                                        <p:tav tm="0">
                                          <p:val>
                                            <p:fltVal val="0"/>
                                          </p:val>
                                        </p:tav>
                                        <p:tav tm="100000">
                                          <p:val>
                                            <p:strVal val="#ppt_h"/>
                                          </p:val>
                                        </p:tav>
                                      </p:tavLst>
                                    </p:anim>
                                    <p:animEffect transition="in" filter="fade">
                                      <p:cBhvr>
                                        <p:cTn id="9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7" grpId="0" animBg="1"/>
      <p:bldP spid="18" grpId="0" animBg="1"/>
      <p:bldP spid="20" grpId="0" animBg="1"/>
      <p:bldP spid="22"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952"/>
            <a:ext cx="914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5340" y="79830"/>
            <a:ext cx="8628660" cy="1015663"/>
          </a:xfrm>
          <a:prstGeom prst="rect">
            <a:avLst/>
          </a:prstGeom>
          <a:noFill/>
        </p:spPr>
        <p:txBody>
          <a:bodyPr wrap="square" rtlCol="0">
            <a:spAutoFit/>
          </a:bodyPr>
          <a:lstStyle/>
          <a:p>
            <a:r>
              <a:rPr lang="en-US" sz="2000" dirty="0">
                <a:solidFill>
                  <a:schemeClr val="bg1"/>
                </a:solidFill>
                <a:latin typeface="Comic Sans MS" pitchFamily="66" charset="0"/>
              </a:rPr>
              <a:t>Do you agree that cooking for their children is a good way for mothers to show them their love? In three minutes write a few sentences on the topic. Read your sentences to your partner.</a:t>
            </a:r>
            <a:endParaRPr lang="ru-RU" sz="2000" dirty="0">
              <a:solidFill>
                <a:schemeClr val="bg1"/>
              </a:solidFill>
              <a:latin typeface="Comic Sans MS" pitchFamily="66" charset="0"/>
            </a:endParaRPr>
          </a:p>
        </p:txBody>
      </p:sp>
      <p:pic>
        <p:nvPicPr>
          <p:cNvPr id="184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204724"/>
            <a:ext cx="5986738" cy="42999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4242" y="2587355"/>
            <a:ext cx="2942254" cy="292302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9" name="Picture 7"/>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30616" y1="8200" x2="5169" y2="38000"/>
                        <a14:foregroundMark x1="3976" y1="44000" x2="8151" y2="69200"/>
                        <a14:foregroundMark x1="7952" y1="71400" x2="22863" y2="87400"/>
                        <a14:foregroundMark x1="22863" y1="87400" x2="46918" y2="96000"/>
                        <a14:foregroundMark x1="46918" y1="96000" x2="75348" y2="89800"/>
                        <a14:foregroundMark x1="75348" y1="89800" x2="92843" y2="69200"/>
                        <a14:foregroundMark x1="92843" y1="69200" x2="95229" y2="44400"/>
                        <a14:foregroundMark x1="95229" y1="44400" x2="86282" y2="21200"/>
                        <a14:foregroundMark x1="86282" y1="21200" x2="86282" y2="21200"/>
                        <a14:foregroundMark x1="78529" y1="23200" x2="68390" y2="38200"/>
                      </a14:backgroundRemoval>
                    </a14:imgEffect>
                  </a14:imgLayer>
                </a14:imgProps>
              </a:ext>
              <a:ext uri="{28A0092B-C50C-407E-A947-70E740481C1C}">
                <a14:useLocalDpi xmlns:a14="http://schemas.microsoft.com/office/drawing/2010/main" val="0"/>
              </a:ext>
            </a:extLst>
          </a:blip>
          <a:srcRect/>
          <a:stretch>
            <a:fillRect/>
          </a:stretch>
        </p:blipFill>
        <p:spPr bwMode="auto">
          <a:xfrm>
            <a:off x="6835652" y="1170414"/>
            <a:ext cx="1459434" cy="1450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Прямая соединительная линия 2"/>
          <p:cNvCxnSpPr/>
          <p:nvPr/>
        </p:nvCxnSpPr>
        <p:spPr>
          <a:xfrm>
            <a:off x="6372200" y="720330"/>
            <a:ext cx="1922886" cy="0"/>
          </a:xfrm>
          <a:prstGeom prst="line">
            <a:avLst/>
          </a:prstGeom>
        </p:spPr>
        <p:style>
          <a:lnRef idx="3">
            <a:schemeClr val="dk1"/>
          </a:lnRef>
          <a:fillRef idx="0">
            <a:schemeClr val="dk1"/>
          </a:fillRef>
          <a:effectRef idx="2">
            <a:schemeClr val="dk1"/>
          </a:effectRef>
          <a:fontRef idx="minor">
            <a:schemeClr val="tx1"/>
          </a:fontRef>
        </p:style>
      </p:cxnSp>
      <p:pic>
        <p:nvPicPr>
          <p:cNvPr id="1843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5412" y="1204724"/>
            <a:ext cx="4320480" cy="2613771"/>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15225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wipe(up)">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8436"/>
                                        </p:tgtEl>
                                      </p:cBhvr>
                                    </p:animEffect>
                                    <p:set>
                                      <p:cBhvr>
                                        <p:cTn id="12" dur="1" fill="hold">
                                          <p:stCondLst>
                                            <p:cond delay="499"/>
                                          </p:stCondLst>
                                        </p:cTn>
                                        <p:tgtEl>
                                          <p:spTgt spid="1843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963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5461" y="95220"/>
            <a:ext cx="8628660" cy="400110"/>
          </a:xfrm>
          <a:prstGeom prst="rect">
            <a:avLst/>
          </a:prstGeom>
          <a:noFill/>
        </p:spPr>
        <p:txBody>
          <a:bodyPr wrap="square" rtlCol="0">
            <a:spAutoFit/>
          </a:bodyPr>
          <a:lstStyle/>
          <a:p>
            <a:r>
              <a:rPr lang="en-US" sz="2000" dirty="0">
                <a:solidFill>
                  <a:schemeClr val="bg1"/>
                </a:solidFill>
                <a:latin typeface="Comic Sans MS" pitchFamily="66" charset="0"/>
              </a:rPr>
              <a:t>Think of a traditional dish in your country and answer the questions.</a:t>
            </a:r>
            <a:endParaRPr lang="ru-RU" sz="2000" dirty="0">
              <a:solidFill>
                <a:schemeClr val="bg1"/>
              </a:solidFill>
              <a:latin typeface="Comic Sans MS" pitchFamily="66" charset="0"/>
            </a:endParaRPr>
          </a:p>
        </p:txBody>
      </p:sp>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585594"/>
            <a:ext cx="5299932" cy="352385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Скругленный прямоугольник 11"/>
          <p:cNvSpPr/>
          <p:nvPr/>
        </p:nvSpPr>
        <p:spPr>
          <a:xfrm>
            <a:off x="98457" y="2857500"/>
            <a:ext cx="1161176"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meat</a:t>
            </a:r>
            <a:endParaRPr lang="ru-RU" dirty="0">
              <a:latin typeface="Comic Sans MS" pitchFamily="66" charset="0"/>
            </a:endParaRPr>
          </a:p>
        </p:txBody>
      </p:sp>
      <p:sp>
        <p:nvSpPr>
          <p:cNvPr id="14" name="Скругленный прямоугольник 13"/>
          <p:cNvSpPr/>
          <p:nvPr/>
        </p:nvSpPr>
        <p:spPr>
          <a:xfrm>
            <a:off x="1865350" y="2780429"/>
            <a:ext cx="1579521"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potatoes</a:t>
            </a:r>
            <a:endParaRPr lang="ru-RU" dirty="0">
              <a:latin typeface="Comic Sans MS" pitchFamily="66" charset="0"/>
            </a:endParaRPr>
          </a:p>
        </p:txBody>
      </p:sp>
      <p:sp>
        <p:nvSpPr>
          <p:cNvPr id="15" name="Скругленный прямоугольник 14"/>
          <p:cNvSpPr/>
          <p:nvPr/>
        </p:nvSpPr>
        <p:spPr>
          <a:xfrm>
            <a:off x="1471215" y="3318628"/>
            <a:ext cx="1309847"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bake</a:t>
            </a:r>
            <a:endParaRPr lang="ru-RU" dirty="0">
              <a:latin typeface="Comic Sans MS" pitchFamily="66" charset="0"/>
            </a:endParaRPr>
          </a:p>
        </p:txBody>
      </p:sp>
      <p:sp>
        <p:nvSpPr>
          <p:cNvPr id="16" name="Скругленный прямоугольник 15"/>
          <p:cNvSpPr/>
          <p:nvPr/>
        </p:nvSpPr>
        <p:spPr>
          <a:xfrm>
            <a:off x="57311" y="3591078"/>
            <a:ext cx="1202322"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boil</a:t>
            </a:r>
            <a:endParaRPr lang="ru-RU" dirty="0">
              <a:latin typeface="Comic Sans MS" pitchFamily="66" charset="0"/>
            </a:endParaRPr>
          </a:p>
        </p:txBody>
      </p:sp>
      <p:sp>
        <p:nvSpPr>
          <p:cNvPr id="17" name="Скругленный прямоугольник 16"/>
          <p:cNvSpPr/>
          <p:nvPr/>
        </p:nvSpPr>
        <p:spPr>
          <a:xfrm>
            <a:off x="2174124" y="3767391"/>
            <a:ext cx="1356673"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delicious</a:t>
            </a:r>
            <a:endParaRPr lang="ru-RU" dirty="0">
              <a:latin typeface="Comic Sans MS" pitchFamily="66" charset="0"/>
            </a:endParaRPr>
          </a:p>
        </p:txBody>
      </p:sp>
      <p:sp>
        <p:nvSpPr>
          <p:cNvPr id="18" name="Скругленный прямоугольник 17"/>
          <p:cNvSpPr/>
          <p:nvPr/>
        </p:nvSpPr>
        <p:spPr>
          <a:xfrm>
            <a:off x="410563" y="4210403"/>
            <a:ext cx="1228680"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spicy</a:t>
            </a:r>
            <a:endParaRPr lang="ru-RU" dirty="0">
              <a:latin typeface="Comic Sans MS" pitchFamily="66" charset="0"/>
            </a:endParaRPr>
          </a:p>
        </p:txBody>
      </p:sp>
      <p:sp>
        <p:nvSpPr>
          <p:cNvPr id="19" name="Скругленный прямоугольник 18"/>
          <p:cNvSpPr/>
          <p:nvPr/>
        </p:nvSpPr>
        <p:spPr>
          <a:xfrm>
            <a:off x="1895278" y="4369668"/>
            <a:ext cx="1177181"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salty</a:t>
            </a:r>
            <a:endParaRPr lang="ru-RU" dirty="0">
              <a:latin typeface="Comic Sans MS" pitchFamily="66" charset="0"/>
            </a:endParaRPr>
          </a:p>
        </p:txBody>
      </p:sp>
      <p:sp>
        <p:nvSpPr>
          <p:cNvPr id="20" name="Скругленный прямоугольник 19"/>
          <p:cNvSpPr/>
          <p:nvPr/>
        </p:nvSpPr>
        <p:spPr>
          <a:xfrm>
            <a:off x="218996" y="5024869"/>
            <a:ext cx="1285760"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grill</a:t>
            </a:r>
            <a:endParaRPr lang="ru-RU" dirty="0">
              <a:latin typeface="Comic Sans MS" pitchFamily="66" charset="0"/>
            </a:endParaRPr>
          </a:p>
        </p:txBody>
      </p:sp>
      <p:sp>
        <p:nvSpPr>
          <p:cNvPr id="21" name="Скругленный прямоугольник 20"/>
          <p:cNvSpPr/>
          <p:nvPr/>
        </p:nvSpPr>
        <p:spPr>
          <a:xfrm>
            <a:off x="1546472" y="4829624"/>
            <a:ext cx="1108639" cy="390490"/>
          </a:xfrm>
          <a:prstGeom prst="roundRect">
            <a:avLst>
              <a:gd name="adj" fmla="val 50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latin typeface="Comic Sans MS" pitchFamily="66" charset="0"/>
              </a:rPr>
              <a:t>roast</a:t>
            </a:r>
            <a:endParaRPr lang="ru-RU" dirty="0">
              <a:latin typeface="Comic Sans MS" pitchFamily="66" charset="0"/>
            </a:endParaRPr>
          </a:p>
        </p:txBody>
      </p:sp>
      <p:sp>
        <p:nvSpPr>
          <p:cNvPr id="6" name="Прямоугольная выноска 5"/>
          <p:cNvSpPr/>
          <p:nvPr/>
        </p:nvSpPr>
        <p:spPr>
          <a:xfrm>
            <a:off x="5076056" y="609600"/>
            <a:ext cx="3816424" cy="1095772"/>
          </a:xfrm>
          <a:prstGeom prst="wedgeRectCallout">
            <a:avLst>
              <a:gd name="adj1" fmla="val -73245"/>
              <a:gd name="adj2" fmla="val -2825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dirty="0">
                <a:latin typeface="Comic Sans MS" pitchFamily="66" charset="0"/>
              </a:rPr>
              <a:t>A traditional dish in my country is called </a:t>
            </a:r>
            <a:r>
              <a:rPr lang="en-US" sz="2000" dirty="0" err="1">
                <a:latin typeface="Comic Sans MS" pitchFamily="66" charset="0"/>
              </a:rPr>
              <a:t>pelmeni</a:t>
            </a:r>
            <a:r>
              <a:rPr lang="en-US" sz="2000" dirty="0">
                <a:latin typeface="Comic Sans MS" pitchFamily="66" charset="0"/>
              </a:rPr>
              <a:t>.</a:t>
            </a:r>
            <a:endParaRPr lang="ru-RU" sz="2000" dirty="0">
              <a:latin typeface="Comic Sans MS" pitchFamily="66" charset="0"/>
            </a:endParaRPr>
          </a:p>
        </p:txBody>
      </p:sp>
      <p:sp>
        <p:nvSpPr>
          <p:cNvPr id="25" name="Прямоугольник 24"/>
          <p:cNvSpPr/>
          <p:nvPr/>
        </p:nvSpPr>
        <p:spPr>
          <a:xfrm>
            <a:off x="78984" y="609600"/>
            <a:ext cx="3600400" cy="37569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en-US" sz="2000" dirty="0">
                <a:latin typeface="Comic Sans MS" pitchFamily="66" charset="0"/>
              </a:rPr>
              <a:t>1. What is it called?</a:t>
            </a:r>
            <a:endParaRPr lang="ru-RU" sz="2000" dirty="0">
              <a:latin typeface="Comic Sans MS" pitchFamily="66" charset="0"/>
            </a:endParaRPr>
          </a:p>
        </p:txBody>
      </p:sp>
      <p:sp>
        <p:nvSpPr>
          <p:cNvPr id="26" name="Прямоугольная выноска 25"/>
          <p:cNvSpPr/>
          <p:nvPr/>
        </p:nvSpPr>
        <p:spPr>
          <a:xfrm>
            <a:off x="4798919" y="1095096"/>
            <a:ext cx="3960440" cy="1095772"/>
          </a:xfrm>
          <a:prstGeom prst="wedgeRectCallout">
            <a:avLst>
              <a:gd name="adj1" fmla="val -73245"/>
              <a:gd name="adj2" fmla="val -2825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dirty="0" err="1">
                <a:latin typeface="Comic Sans MS" pitchFamily="66" charset="0"/>
              </a:rPr>
              <a:t>Pelmeni</a:t>
            </a:r>
            <a:r>
              <a:rPr lang="en-US" sz="2000" dirty="0">
                <a:latin typeface="Comic Sans MS" pitchFamily="66" charset="0"/>
              </a:rPr>
              <a:t> is made from minced meat, dough and various spices.</a:t>
            </a:r>
            <a:endParaRPr lang="ru-RU" sz="2000" dirty="0">
              <a:latin typeface="Comic Sans MS" pitchFamily="66" charset="0"/>
            </a:endParaRPr>
          </a:p>
        </p:txBody>
      </p:sp>
      <p:sp>
        <p:nvSpPr>
          <p:cNvPr id="27" name="Прямоугольник 26"/>
          <p:cNvSpPr/>
          <p:nvPr/>
        </p:nvSpPr>
        <p:spPr>
          <a:xfrm>
            <a:off x="78984" y="1126291"/>
            <a:ext cx="3600400" cy="37569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en-US" sz="2000" dirty="0">
                <a:latin typeface="Comic Sans MS" pitchFamily="66" charset="0"/>
              </a:rPr>
              <a:t>2. What is it made from?</a:t>
            </a:r>
            <a:endParaRPr lang="ru-RU" sz="2000" dirty="0">
              <a:latin typeface="Comic Sans MS" pitchFamily="66" charset="0"/>
            </a:endParaRPr>
          </a:p>
        </p:txBody>
      </p:sp>
      <p:sp>
        <p:nvSpPr>
          <p:cNvPr id="28" name="Прямоугольная выноска 27"/>
          <p:cNvSpPr/>
          <p:nvPr/>
        </p:nvSpPr>
        <p:spPr>
          <a:xfrm>
            <a:off x="4690361" y="1350455"/>
            <a:ext cx="3960440" cy="2859948"/>
          </a:xfrm>
          <a:prstGeom prst="wedgeRectCallout">
            <a:avLst>
              <a:gd name="adj1" fmla="val -73245"/>
              <a:gd name="adj2" fmla="val -2825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dirty="0">
                <a:latin typeface="Comic Sans MS" pitchFamily="66" charset="0"/>
              </a:rPr>
              <a:t>You prepare the dough using eggs, sometimes with milk or water added and use it to wrap the minced meat. You also add various spices such as pepper, onions and garlic. You can either boil or fry the </a:t>
            </a:r>
            <a:r>
              <a:rPr lang="en-US" sz="2000" dirty="0" err="1">
                <a:latin typeface="Comic Sans MS" pitchFamily="66" charset="0"/>
              </a:rPr>
              <a:t>pelmeni</a:t>
            </a:r>
            <a:r>
              <a:rPr lang="en-US" sz="2000" dirty="0">
                <a:latin typeface="Comic Sans MS" pitchFamily="66" charset="0"/>
              </a:rPr>
              <a:t> until they turn golden brown.</a:t>
            </a:r>
            <a:endParaRPr lang="ru-RU" sz="2000" dirty="0">
              <a:latin typeface="Comic Sans MS" pitchFamily="66" charset="0"/>
            </a:endParaRPr>
          </a:p>
        </p:txBody>
      </p:sp>
      <p:sp>
        <p:nvSpPr>
          <p:cNvPr id="29" name="Прямоугольник 28"/>
          <p:cNvSpPr/>
          <p:nvPr/>
        </p:nvSpPr>
        <p:spPr>
          <a:xfrm>
            <a:off x="78984" y="1642982"/>
            <a:ext cx="3600400" cy="37569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en-US" sz="2000" dirty="0">
                <a:latin typeface="Comic Sans MS" pitchFamily="66" charset="0"/>
              </a:rPr>
              <a:t>3. How do you cook it?</a:t>
            </a:r>
            <a:endParaRPr lang="ru-RU" sz="2000" dirty="0">
              <a:latin typeface="Comic Sans MS" pitchFamily="66" charset="0"/>
            </a:endParaRPr>
          </a:p>
        </p:txBody>
      </p:sp>
      <p:sp>
        <p:nvSpPr>
          <p:cNvPr id="30" name="Прямоугольная выноска 29"/>
          <p:cNvSpPr/>
          <p:nvPr/>
        </p:nvSpPr>
        <p:spPr>
          <a:xfrm>
            <a:off x="4690361" y="2095101"/>
            <a:ext cx="3960440" cy="1095772"/>
          </a:xfrm>
          <a:prstGeom prst="wedgeRectCallout">
            <a:avLst>
              <a:gd name="adj1" fmla="val -73245"/>
              <a:gd name="adj2" fmla="val -2825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dirty="0">
                <a:latin typeface="Comic Sans MS" pitchFamily="66" charset="0"/>
              </a:rPr>
              <a:t>It tastes delicious and can be quite spicy, depending on how many spices you use.</a:t>
            </a:r>
            <a:endParaRPr lang="ru-RU" sz="2000" dirty="0">
              <a:latin typeface="Comic Sans MS" pitchFamily="66" charset="0"/>
            </a:endParaRPr>
          </a:p>
        </p:txBody>
      </p:sp>
      <p:sp>
        <p:nvSpPr>
          <p:cNvPr id="31" name="Прямоугольник 30"/>
          <p:cNvSpPr/>
          <p:nvPr/>
        </p:nvSpPr>
        <p:spPr>
          <a:xfrm>
            <a:off x="78984" y="2159674"/>
            <a:ext cx="3600400" cy="37569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en-US" sz="2000" dirty="0">
                <a:latin typeface="Comic Sans MS" pitchFamily="66" charset="0"/>
              </a:rPr>
              <a:t>4. What does it taste like?</a:t>
            </a:r>
            <a:endParaRPr lang="ru-RU" sz="2000" dirty="0">
              <a:latin typeface="Comic Sans MS" pitchFamily="66" charset="0"/>
            </a:endParaRPr>
          </a:p>
        </p:txBody>
      </p:sp>
      <p:pic>
        <p:nvPicPr>
          <p:cNvPr id="1946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6492" y="2857499"/>
            <a:ext cx="513397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TextBox 32"/>
          <p:cNvSpPr txBox="1"/>
          <p:nvPr/>
        </p:nvSpPr>
        <p:spPr>
          <a:xfrm>
            <a:off x="4360679" y="2918161"/>
            <a:ext cx="4647157" cy="1015663"/>
          </a:xfrm>
          <a:prstGeom prst="rect">
            <a:avLst/>
          </a:prstGeom>
          <a:noFill/>
        </p:spPr>
        <p:txBody>
          <a:bodyPr wrap="square" rtlCol="0">
            <a:spAutoFit/>
          </a:bodyPr>
          <a:lstStyle/>
          <a:p>
            <a:r>
              <a:rPr lang="en-US" sz="2000" dirty="0">
                <a:solidFill>
                  <a:schemeClr val="bg1"/>
                </a:solidFill>
                <a:latin typeface="Comic Sans MS" pitchFamily="66" charset="0"/>
              </a:rPr>
              <a:t>Use your answers to write a short email to your English </a:t>
            </a:r>
            <a:r>
              <a:rPr lang="en-US" sz="2000" dirty="0" err="1">
                <a:solidFill>
                  <a:schemeClr val="bg1"/>
                </a:solidFill>
                <a:latin typeface="Comic Sans MS" pitchFamily="66" charset="0"/>
              </a:rPr>
              <a:t>penfriend</a:t>
            </a:r>
            <a:r>
              <a:rPr lang="en-US" sz="2000" dirty="0">
                <a:solidFill>
                  <a:schemeClr val="bg1"/>
                </a:solidFill>
                <a:latin typeface="Comic Sans MS" pitchFamily="66" charset="0"/>
              </a:rPr>
              <a:t> about the dish (50-80 words).</a:t>
            </a:r>
            <a:endParaRPr lang="ru-RU" sz="2000" dirty="0">
              <a:solidFill>
                <a:schemeClr val="bg1"/>
              </a:solidFill>
              <a:latin typeface="Comic Sans MS" pitchFamily="66" charset="0"/>
            </a:endParaRPr>
          </a:p>
        </p:txBody>
      </p:sp>
      <p:pic>
        <p:nvPicPr>
          <p:cNvPr id="1946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936" y="4076092"/>
            <a:ext cx="4536504" cy="1572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739" y="570472"/>
            <a:ext cx="4435438" cy="3787840"/>
          </a:xfrm>
          <a:prstGeom prst="rect">
            <a:avLst/>
          </a:prstGeom>
          <a:noFill/>
          <a:ln>
            <a:noFill/>
          </a:ln>
          <a:effectLst>
            <a:glow rad="228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рямоугольник 6"/>
          <p:cNvSpPr/>
          <p:nvPr/>
        </p:nvSpPr>
        <p:spPr>
          <a:xfrm>
            <a:off x="2781062" y="5321457"/>
            <a:ext cx="1211381" cy="299641"/>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atin typeface="Comic Sans MS" pitchFamily="66" charset="0"/>
              </a:rPr>
              <a:t>Email </a:t>
            </a:r>
            <a:endParaRPr lang="ru-RU" dirty="0">
              <a:latin typeface="Comic Sans MS" pitchFamily="66" charset="0"/>
            </a:endParaRPr>
          </a:p>
        </p:txBody>
      </p:sp>
    </p:spTree>
    <p:extLst>
      <p:ext uri="{BB962C8B-B14F-4D97-AF65-F5344CB8AC3E}">
        <p14:creationId xmlns:p14="http://schemas.microsoft.com/office/powerpoint/2010/main" val="357787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0-#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left)">
                                      <p:cBhvr>
                                        <p:cTn id="78" dur="500"/>
                                        <p:tgtEl>
                                          <p:spTgt spid="33"/>
                                        </p:tgtEl>
                                      </p:cBhvr>
                                    </p:animEffect>
                                  </p:childTnLst>
                                </p:cTn>
                              </p:par>
                              <p:par>
                                <p:cTn id="79" presetID="22" presetClass="entr" presetSubtype="8" fill="hold" nodeType="withEffect">
                                  <p:stCondLst>
                                    <p:cond delay="0"/>
                                  </p:stCondLst>
                                  <p:childTnLst>
                                    <p:set>
                                      <p:cBhvr>
                                        <p:cTn id="80" dur="1" fill="hold">
                                          <p:stCondLst>
                                            <p:cond delay="0"/>
                                          </p:stCondLst>
                                        </p:cTn>
                                        <p:tgtEl>
                                          <p:spTgt spid="19462"/>
                                        </p:tgtEl>
                                        <p:attrNameLst>
                                          <p:attrName>style.visibility</p:attrName>
                                        </p:attrNameLst>
                                      </p:cBhvr>
                                      <p:to>
                                        <p:strVal val="visible"/>
                                      </p:to>
                                    </p:set>
                                    <p:animEffect transition="in" filter="wipe(left)">
                                      <p:cBhvr>
                                        <p:cTn id="81" dur="500"/>
                                        <p:tgtEl>
                                          <p:spTgt spid="19462"/>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nodeType="clickEffect">
                                  <p:stCondLst>
                                    <p:cond delay="0"/>
                                  </p:stCondLst>
                                  <p:childTnLst>
                                    <p:set>
                                      <p:cBhvr>
                                        <p:cTn id="85" dur="1" fill="hold">
                                          <p:stCondLst>
                                            <p:cond delay="0"/>
                                          </p:stCondLst>
                                        </p:cTn>
                                        <p:tgtEl>
                                          <p:spTgt spid="19463"/>
                                        </p:tgtEl>
                                        <p:attrNameLst>
                                          <p:attrName>style.visibility</p:attrName>
                                        </p:attrNameLst>
                                      </p:cBhvr>
                                      <p:to>
                                        <p:strVal val="visible"/>
                                      </p:to>
                                    </p:set>
                                    <p:animEffect transition="in" filter="barn(inVertical)">
                                      <p:cBhvr>
                                        <p:cTn id="86"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25"/>
                    </p:tgtEl>
                  </p:cond>
                </p:stCondLst>
                <p:endSync evt="end" delay="0">
                  <p:rtn val="all"/>
                </p:endSync>
                <p:childTnLst>
                  <p:par>
                    <p:cTn id="88" fill="hold">
                      <p:stCondLst>
                        <p:cond delay="0"/>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wipe(left)">
                                      <p:cBhvr>
                                        <p:cTn id="92" dur="500"/>
                                        <p:tgtEl>
                                          <p:spTgt spid="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xit" presetSubtype="2" fill="hold" grpId="1" nodeType="clickEffect">
                                  <p:stCondLst>
                                    <p:cond delay="0"/>
                                  </p:stCondLst>
                                  <p:childTnLst>
                                    <p:animEffect transition="out" filter="wipe(right)">
                                      <p:cBhvr>
                                        <p:cTn id="96" dur="500"/>
                                        <p:tgtEl>
                                          <p:spTgt spid="6"/>
                                        </p:tgtEl>
                                      </p:cBhvr>
                                    </p:animEffect>
                                    <p:set>
                                      <p:cBhvr>
                                        <p:cTn id="97"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98" restart="whenNotActive" fill="hold" evtFilter="cancelBubble" nodeType="interactiveSeq">
                <p:stCondLst>
                  <p:cond evt="onClick" delay="0">
                    <p:tgtEl>
                      <p:spTgt spid="27"/>
                    </p:tgtEl>
                  </p:cond>
                </p:stCondLst>
                <p:endSync evt="end" delay="0">
                  <p:rtn val="all"/>
                </p:endSync>
                <p:childTnLst>
                  <p:par>
                    <p:cTn id="99" fill="hold">
                      <p:stCondLst>
                        <p:cond delay="0"/>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500"/>
                                        <p:tgtEl>
                                          <p:spTgt spid="26"/>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xit" presetSubtype="2" fill="hold" grpId="1" nodeType="clickEffect">
                                  <p:stCondLst>
                                    <p:cond delay="0"/>
                                  </p:stCondLst>
                                  <p:childTnLst>
                                    <p:animEffect transition="out" filter="wipe(right)">
                                      <p:cBhvr>
                                        <p:cTn id="107" dur="500"/>
                                        <p:tgtEl>
                                          <p:spTgt spid="26"/>
                                        </p:tgtEl>
                                      </p:cBhvr>
                                    </p:animEffect>
                                    <p:set>
                                      <p:cBhvr>
                                        <p:cTn id="10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09" restart="whenNotActive" fill="hold" evtFilter="cancelBubble" nodeType="interactiveSeq">
                <p:stCondLst>
                  <p:cond evt="onClick" delay="0">
                    <p:tgtEl>
                      <p:spTgt spid="29"/>
                    </p:tgtEl>
                  </p:cond>
                </p:stCondLst>
                <p:endSync evt="end" delay="0">
                  <p:rtn val="all"/>
                </p:endSync>
                <p:childTnLst>
                  <p:par>
                    <p:cTn id="110" fill="hold">
                      <p:stCondLst>
                        <p:cond delay="0"/>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28"/>
                                        </p:tgtEl>
                                        <p:attrNameLst>
                                          <p:attrName>style.visibility</p:attrName>
                                        </p:attrNameLst>
                                      </p:cBhvr>
                                      <p:to>
                                        <p:strVal val="visible"/>
                                      </p:to>
                                    </p:set>
                                    <p:animEffect transition="in" filter="wipe(left)">
                                      <p:cBhvr>
                                        <p:cTn id="114" dur="500"/>
                                        <p:tgtEl>
                                          <p:spTgt spid="28"/>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xit" presetSubtype="2" fill="hold" grpId="1" nodeType="clickEffect">
                                  <p:stCondLst>
                                    <p:cond delay="0"/>
                                  </p:stCondLst>
                                  <p:childTnLst>
                                    <p:animEffect transition="out" filter="wipe(right)">
                                      <p:cBhvr>
                                        <p:cTn id="118" dur="500"/>
                                        <p:tgtEl>
                                          <p:spTgt spid="28"/>
                                        </p:tgtEl>
                                      </p:cBhvr>
                                    </p:animEffect>
                                    <p:set>
                                      <p:cBhvr>
                                        <p:cTn id="119"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20" restart="whenNotActive" fill="hold" evtFilter="cancelBubble" nodeType="interactiveSeq">
                <p:stCondLst>
                  <p:cond evt="onClick" delay="0">
                    <p:tgtEl>
                      <p:spTgt spid="31"/>
                    </p:tgtEl>
                  </p:cond>
                </p:stCondLst>
                <p:endSync evt="end" delay="0">
                  <p:rtn val="all"/>
                </p:endSync>
                <p:childTnLst>
                  <p:par>
                    <p:cTn id="121" fill="hold">
                      <p:stCondLst>
                        <p:cond delay="0"/>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wipe(left)">
                                      <p:cBhvr>
                                        <p:cTn id="125" dur="500"/>
                                        <p:tgtEl>
                                          <p:spTgt spid="30"/>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xit" presetSubtype="2" fill="hold" grpId="1" nodeType="clickEffect">
                                  <p:stCondLst>
                                    <p:cond delay="0"/>
                                  </p:stCondLst>
                                  <p:childTnLst>
                                    <p:animEffect transition="out" filter="wipe(right)">
                                      <p:cBhvr>
                                        <p:cTn id="129" dur="500"/>
                                        <p:tgtEl>
                                          <p:spTgt spid="30"/>
                                        </p:tgtEl>
                                      </p:cBhvr>
                                    </p:animEffect>
                                    <p:set>
                                      <p:cBhvr>
                                        <p:cTn id="130"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31" restart="whenNotActive" fill="hold" evtFilter="cancelBubble" nodeType="interactiveSeq">
                <p:stCondLst>
                  <p:cond evt="onClick" delay="0">
                    <p:tgtEl>
                      <p:spTgt spid="7"/>
                    </p:tgtEl>
                  </p:cond>
                </p:stCondLst>
                <p:endSync evt="end" delay="0">
                  <p:rtn val="all"/>
                </p:endSync>
                <p:childTnLst>
                  <p:par>
                    <p:cTn id="132" fill="hold">
                      <p:stCondLst>
                        <p:cond delay="0"/>
                      </p:stCondLst>
                      <p:childTnLst>
                        <p:par>
                          <p:cTn id="133" fill="hold">
                            <p:stCondLst>
                              <p:cond delay="0"/>
                            </p:stCondLst>
                            <p:childTnLst>
                              <p:par>
                                <p:cTn id="134" presetID="53" presetClass="entr" presetSubtype="16" fill="hold" nodeType="clickEffect">
                                  <p:stCondLst>
                                    <p:cond delay="0"/>
                                  </p:stCondLst>
                                  <p:childTnLst>
                                    <p:set>
                                      <p:cBhvr>
                                        <p:cTn id="135" dur="1" fill="hold">
                                          <p:stCondLst>
                                            <p:cond delay="0"/>
                                          </p:stCondLst>
                                        </p:cTn>
                                        <p:tgtEl>
                                          <p:spTgt spid="19464"/>
                                        </p:tgtEl>
                                        <p:attrNameLst>
                                          <p:attrName>style.visibility</p:attrName>
                                        </p:attrNameLst>
                                      </p:cBhvr>
                                      <p:to>
                                        <p:strVal val="visible"/>
                                      </p:to>
                                    </p:set>
                                    <p:anim calcmode="lin" valueType="num">
                                      <p:cBhvr>
                                        <p:cTn id="136" dur="500" fill="hold"/>
                                        <p:tgtEl>
                                          <p:spTgt spid="19464"/>
                                        </p:tgtEl>
                                        <p:attrNameLst>
                                          <p:attrName>ppt_w</p:attrName>
                                        </p:attrNameLst>
                                      </p:cBhvr>
                                      <p:tavLst>
                                        <p:tav tm="0">
                                          <p:val>
                                            <p:fltVal val="0"/>
                                          </p:val>
                                        </p:tav>
                                        <p:tav tm="100000">
                                          <p:val>
                                            <p:strVal val="#ppt_w"/>
                                          </p:val>
                                        </p:tav>
                                      </p:tavLst>
                                    </p:anim>
                                    <p:anim calcmode="lin" valueType="num">
                                      <p:cBhvr>
                                        <p:cTn id="137" dur="500" fill="hold"/>
                                        <p:tgtEl>
                                          <p:spTgt spid="19464"/>
                                        </p:tgtEl>
                                        <p:attrNameLst>
                                          <p:attrName>ppt_h</p:attrName>
                                        </p:attrNameLst>
                                      </p:cBhvr>
                                      <p:tavLst>
                                        <p:tav tm="0">
                                          <p:val>
                                            <p:fltVal val="0"/>
                                          </p:val>
                                        </p:tav>
                                        <p:tav tm="100000">
                                          <p:val>
                                            <p:strVal val="#ppt_h"/>
                                          </p:val>
                                        </p:tav>
                                      </p:tavLst>
                                    </p:anim>
                                    <p:animEffect transition="in" filter="fade">
                                      <p:cBhvr>
                                        <p:cTn id="138" dur="500"/>
                                        <p:tgtEl>
                                          <p:spTgt spid="19464"/>
                                        </p:tgtEl>
                                      </p:cBhvr>
                                    </p:animEffect>
                                  </p:childTnLst>
                                </p:cTn>
                              </p:par>
                            </p:childTnLst>
                          </p:cTn>
                        </p:par>
                      </p:childTnLst>
                    </p:cTn>
                  </p:par>
                  <p:par>
                    <p:cTn id="139" fill="hold">
                      <p:stCondLst>
                        <p:cond delay="indefinite"/>
                      </p:stCondLst>
                      <p:childTnLst>
                        <p:par>
                          <p:cTn id="140" fill="hold">
                            <p:stCondLst>
                              <p:cond delay="0"/>
                            </p:stCondLst>
                            <p:childTnLst>
                              <p:par>
                                <p:cTn id="141" presetID="53" presetClass="exit" presetSubtype="32" fill="hold" nodeType="clickEffect">
                                  <p:stCondLst>
                                    <p:cond delay="0"/>
                                  </p:stCondLst>
                                  <p:childTnLst>
                                    <p:anim calcmode="lin" valueType="num">
                                      <p:cBhvr>
                                        <p:cTn id="142" dur="500"/>
                                        <p:tgtEl>
                                          <p:spTgt spid="19464"/>
                                        </p:tgtEl>
                                        <p:attrNameLst>
                                          <p:attrName>ppt_w</p:attrName>
                                        </p:attrNameLst>
                                      </p:cBhvr>
                                      <p:tavLst>
                                        <p:tav tm="0">
                                          <p:val>
                                            <p:strVal val="ppt_w"/>
                                          </p:val>
                                        </p:tav>
                                        <p:tav tm="100000">
                                          <p:val>
                                            <p:fltVal val="0"/>
                                          </p:val>
                                        </p:tav>
                                      </p:tavLst>
                                    </p:anim>
                                    <p:anim calcmode="lin" valueType="num">
                                      <p:cBhvr>
                                        <p:cTn id="143" dur="500"/>
                                        <p:tgtEl>
                                          <p:spTgt spid="19464"/>
                                        </p:tgtEl>
                                        <p:attrNameLst>
                                          <p:attrName>ppt_h</p:attrName>
                                        </p:attrNameLst>
                                      </p:cBhvr>
                                      <p:tavLst>
                                        <p:tav tm="0">
                                          <p:val>
                                            <p:strVal val="ppt_h"/>
                                          </p:val>
                                        </p:tav>
                                        <p:tav tm="100000">
                                          <p:val>
                                            <p:fltVal val="0"/>
                                          </p:val>
                                        </p:tav>
                                      </p:tavLst>
                                    </p:anim>
                                    <p:animEffect transition="out" filter="fade">
                                      <p:cBhvr>
                                        <p:cTn id="144" dur="500"/>
                                        <p:tgtEl>
                                          <p:spTgt spid="19464"/>
                                        </p:tgtEl>
                                      </p:cBhvr>
                                    </p:animEffect>
                                    <p:set>
                                      <p:cBhvr>
                                        <p:cTn id="145" dur="1" fill="hold">
                                          <p:stCondLst>
                                            <p:cond delay="499"/>
                                          </p:stCondLst>
                                        </p:cTn>
                                        <p:tgtEl>
                                          <p:spTgt spid="1946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animBg="1"/>
      <p:bldP spid="14" grpId="0" animBg="1"/>
      <p:bldP spid="15" grpId="0" animBg="1"/>
      <p:bldP spid="16" grpId="0" animBg="1"/>
      <p:bldP spid="17" grpId="0" animBg="1"/>
      <p:bldP spid="18" grpId="0" animBg="1"/>
      <p:bldP spid="19" grpId="0" animBg="1"/>
      <p:bldP spid="20" grpId="0" animBg="1"/>
      <p:bldP spid="21" grpId="0" animBg="1"/>
      <p:bldP spid="6" grpId="0" animBg="1"/>
      <p:bldP spid="6" grpId="1" animBg="1"/>
      <p:bldP spid="25" grpId="0" animBg="1"/>
      <p:bldP spid="26" grpId="0" animBg="1"/>
      <p:bldP spid="26" grpId="1" animBg="1"/>
      <p:bldP spid="27" grpId="0" animBg="1"/>
      <p:bldP spid="28" grpId="0" animBg="1"/>
      <p:bldP spid="28" grpId="1" animBg="1"/>
      <p:bldP spid="29" grpId="0" animBg="1"/>
      <p:bldP spid="30" grpId="0" animBg="1"/>
      <p:bldP spid="30" grpId="1" animBg="1"/>
      <p:bldP spid="31" grpId="0" animBg="1"/>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6156176" y="109988"/>
            <a:ext cx="2902014"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atin typeface="Comic Sans MS" pitchFamily="66" charset="0"/>
              </a:rPr>
              <a:t>Workbook</a:t>
            </a:r>
            <a:endParaRPr lang="ru-RU" sz="4000" b="1" dirty="0">
              <a:latin typeface="Comic Sans MS" pitchFamily="66" charset="0"/>
            </a:endParaRPr>
          </a:p>
        </p:txBody>
      </p:sp>
      <p:pic>
        <p:nvPicPr>
          <p:cNvPr id="6"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34590"/>
          <a:stretch/>
        </p:blipFill>
        <p:spPr bwMode="auto">
          <a:xfrm>
            <a:off x="1" y="19436"/>
            <a:ext cx="6012159"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15340" y="79830"/>
            <a:ext cx="5496820" cy="707886"/>
          </a:xfrm>
          <a:prstGeom prst="rect">
            <a:avLst/>
          </a:prstGeom>
          <a:noFill/>
        </p:spPr>
        <p:txBody>
          <a:bodyPr wrap="square" rtlCol="0">
            <a:spAutoFit/>
          </a:bodyPr>
          <a:lstStyle/>
          <a:p>
            <a:r>
              <a:rPr lang="en-US" sz="2000" dirty="0">
                <a:solidFill>
                  <a:schemeClr val="bg1"/>
                </a:solidFill>
                <a:latin typeface="Comic Sans MS" pitchFamily="66" charset="0"/>
              </a:rPr>
              <a:t>Tick the appropriate boxes to show possible ways of cooking the product.</a:t>
            </a:r>
            <a:endParaRPr lang="ru-RU" sz="2000" dirty="0">
              <a:solidFill>
                <a:schemeClr val="bg1"/>
              </a:solidFill>
              <a:latin typeface="Comic Sans MS" pitchFamily="66" charset="0"/>
            </a:endParaRPr>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20" y="848111"/>
            <a:ext cx="9039903" cy="4173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Прямая соединительная линия 7"/>
          <p:cNvCxnSpPr/>
          <p:nvPr/>
        </p:nvCxnSpPr>
        <p:spPr>
          <a:xfrm>
            <a:off x="2339752" y="1849388"/>
            <a:ext cx="0" cy="3312368"/>
          </a:xfrm>
          <a:prstGeom prst="line">
            <a:avLst/>
          </a:prstGeom>
        </p:spPr>
        <p:style>
          <a:lnRef idx="1">
            <a:schemeClr val="dk1"/>
          </a:lnRef>
          <a:fillRef idx="0">
            <a:schemeClr val="dk1"/>
          </a:fillRef>
          <a:effectRef idx="0">
            <a:schemeClr val="dk1"/>
          </a:effectRef>
          <a:fontRef idx="minor">
            <a:schemeClr val="tx1"/>
          </a:fontRef>
        </p:style>
      </p:cxnSp>
      <p:cxnSp>
        <p:nvCxnSpPr>
          <p:cNvPr id="11" name="Прямая соединительная линия 10"/>
          <p:cNvCxnSpPr/>
          <p:nvPr/>
        </p:nvCxnSpPr>
        <p:spPr>
          <a:xfrm>
            <a:off x="3491880" y="1849388"/>
            <a:ext cx="0" cy="3312368"/>
          </a:xfrm>
          <a:prstGeom prst="line">
            <a:avLst/>
          </a:prstGeom>
        </p:spPr>
        <p:style>
          <a:lnRef idx="1">
            <a:schemeClr val="dk1"/>
          </a:lnRef>
          <a:fillRef idx="0">
            <a:schemeClr val="dk1"/>
          </a:fillRef>
          <a:effectRef idx="0">
            <a:schemeClr val="dk1"/>
          </a:effectRef>
          <a:fontRef idx="minor">
            <a:schemeClr val="tx1"/>
          </a:fontRef>
        </p:style>
      </p:cxnSp>
      <p:cxnSp>
        <p:nvCxnSpPr>
          <p:cNvPr id="12" name="Прямая соединительная линия 11"/>
          <p:cNvCxnSpPr/>
          <p:nvPr/>
        </p:nvCxnSpPr>
        <p:spPr>
          <a:xfrm>
            <a:off x="4538238" y="1849388"/>
            <a:ext cx="0" cy="3312368"/>
          </a:xfrm>
          <a:prstGeom prst="line">
            <a:avLst/>
          </a:prstGeom>
        </p:spPr>
        <p:style>
          <a:lnRef idx="1">
            <a:schemeClr val="dk1"/>
          </a:lnRef>
          <a:fillRef idx="0">
            <a:schemeClr val="dk1"/>
          </a:fillRef>
          <a:effectRef idx="0">
            <a:schemeClr val="dk1"/>
          </a:effectRef>
          <a:fontRef idx="minor">
            <a:schemeClr val="tx1"/>
          </a:fontRef>
        </p:style>
      </p:cxnSp>
      <p:cxnSp>
        <p:nvCxnSpPr>
          <p:cNvPr id="13" name="Прямая соединительная линия 12"/>
          <p:cNvCxnSpPr/>
          <p:nvPr/>
        </p:nvCxnSpPr>
        <p:spPr>
          <a:xfrm>
            <a:off x="5652120" y="1849388"/>
            <a:ext cx="0" cy="3312368"/>
          </a:xfrm>
          <a:prstGeom prst="line">
            <a:avLst/>
          </a:prstGeom>
        </p:spPr>
        <p:style>
          <a:lnRef idx="1">
            <a:schemeClr val="dk1"/>
          </a:lnRef>
          <a:fillRef idx="0">
            <a:schemeClr val="dk1"/>
          </a:fillRef>
          <a:effectRef idx="0">
            <a:schemeClr val="dk1"/>
          </a:effectRef>
          <a:fontRef idx="minor">
            <a:schemeClr val="tx1"/>
          </a:fontRef>
        </p:style>
      </p:cxnSp>
      <p:cxnSp>
        <p:nvCxnSpPr>
          <p:cNvPr id="14" name="Прямая соединительная линия 13"/>
          <p:cNvCxnSpPr/>
          <p:nvPr/>
        </p:nvCxnSpPr>
        <p:spPr>
          <a:xfrm>
            <a:off x="6804248" y="1849388"/>
            <a:ext cx="0" cy="3312368"/>
          </a:xfrm>
          <a:prstGeom prst="line">
            <a:avLst/>
          </a:prstGeom>
        </p:spPr>
        <p:style>
          <a:lnRef idx="1">
            <a:schemeClr val="dk1"/>
          </a:lnRef>
          <a:fillRef idx="0">
            <a:schemeClr val="dk1"/>
          </a:fillRef>
          <a:effectRef idx="0">
            <a:schemeClr val="dk1"/>
          </a:effectRef>
          <a:fontRef idx="minor">
            <a:schemeClr val="tx1"/>
          </a:fontRef>
        </p:style>
      </p:cxnSp>
      <p:cxnSp>
        <p:nvCxnSpPr>
          <p:cNvPr id="15" name="Прямая соединительная линия 14"/>
          <p:cNvCxnSpPr/>
          <p:nvPr/>
        </p:nvCxnSpPr>
        <p:spPr>
          <a:xfrm>
            <a:off x="7884368" y="1849388"/>
            <a:ext cx="0" cy="3312368"/>
          </a:xfrm>
          <a:prstGeom prst="line">
            <a:avLst/>
          </a:prstGeom>
        </p:spPr>
        <p:style>
          <a:lnRef idx="1">
            <a:schemeClr val="dk1"/>
          </a:lnRef>
          <a:fillRef idx="0">
            <a:schemeClr val="dk1"/>
          </a:fillRef>
          <a:effectRef idx="0">
            <a:schemeClr val="dk1"/>
          </a:effectRef>
          <a:fontRef idx="minor">
            <a:schemeClr val="tx1"/>
          </a:fontRef>
        </p:style>
      </p:cxnSp>
      <p:cxnSp>
        <p:nvCxnSpPr>
          <p:cNvPr id="10" name="Прямая соединительная линия 9"/>
          <p:cNvCxnSpPr/>
          <p:nvPr/>
        </p:nvCxnSpPr>
        <p:spPr>
          <a:xfrm>
            <a:off x="1259632" y="2209428"/>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1259632" y="2513462"/>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1259632" y="2817496"/>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a:off x="1259632" y="3121530"/>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1259632" y="3425564"/>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1259632" y="3729598"/>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a:off x="1259632" y="4033632"/>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1259632" y="4337666"/>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a:off x="1259632" y="4641700"/>
            <a:ext cx="77985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a:off x="1259632" y="4945732"/>
            <a:ext cx="7798558" cy="0"/>
          </a:xfrm>
          <a:prstGeom prst="line">
            <a:avLst/>
          </a:prstGeom>
        </p:spPr>
        <p:style>
          <a:lnRef idx="1">
            <a:schemeClr val="accent1"/>
          </a:lnRef>
          <a:fillRef idx="0">
            <a:schemeClr val="accent1"/>
          </a:fillRef>
          <a:effectRef idx="0">
            <a:schemeClr val="accent1"/>
          </a:effectRef>
          <a:fontRef idx="minor">
            <a:schemeClr val="tx1"/>
          </a:fontRef>
        </p:style>
      </p:cxnSp>
      <p:pic>
        <p:nvPicPr>
          <p:cNvPr id="27"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718226" y="184938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871057" y="185703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12249" y="184938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316416" y="185703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08985" y="220942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316416" y="2209426"/>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718226" y="2527997"/>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1920" y="2513462"/>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871057" y="2527997"/>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08985" y="2513461"/>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163197" y="2513462"/>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316416" y="2513462"/>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718226" y="2830127"/>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871057" y="2830127"/>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08985" y="2815591"/>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316416" y="2815592"/>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718226" y="3127276"/>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871057" y="3136065"/>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08985" y="3127276"/>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316416" y="3118831"/>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718226" y="342811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48943" y="3425564"/>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871057" y="3440099"/>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08985" y="3432400"/>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164288" y="3440099"/>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316416" y="3432400"/>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48943" y="372948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718226" y="4036186"/>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871057" y="4048167"/>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08985" y="404046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164288" y="4048167"/>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316416" y="4040468"/>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48943" y="4336477"/>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871057" y="4634864"/>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12249" y="4641700"/>
            <a:ext cx="287854" cy="28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245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500"/>
                                        <p:tgtEl>
                                          <p:spTgt spid="4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left)">
                                      <p:cBhvr>
                                        <p:cTn id="72" dur="500"/>
                                        <p:tgtEl>
                                          <p:spTgt spid="4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wipe(left)">
                                      <p:cBhvr>
                                        <p:cTn id="87" dur="500"/>
                                        <p:tgtEl>
                                          <p:spTgt spid="4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wipe(left)">
                                      <p:cBhvr>
                                        <p:cTn id="92" dur="500"/>
                                        <p:tgtEl>
                                          <p:spTgt spid="4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wipe(left)">
                                      <p:cBhvr>
                                        <p:cTn id="97" dur="500"/>
                                        <p:tgtEl>
                                          <p:spTgt spid="5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wipe(left)">
                                      <p:cBhvr>
                                        <p:cTn id="102" dur="500"/>
                                        <p:tgtEl>
                                          <p:spTgt spid="5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53"/>
                                        </p:tgtEl>
                                        <p:attrNameLst>
                                          <p:attrName>style.visibility</p:attrName>
                                        </p:attrNameLst>
                                      </p:cBhvr>
                                      <p:to>
                                        <p:strVal val="visible"/>
                                      </p:to>
                                    </p:set>
                                    <p:animEffect transition="in" filter="wipe(left)">
                                      <p:cBhvr>
                                        <p:cTn id="107" dur="500"/>
                                        <p:tgtEl>
                                          <p:spTgt spid="53"/>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wipe(left)">
                                      <p:cBhvr>
                                        <p:cTn id="112" dur="500"/>
                                        <p:tgtEl>
                                          <p:spTgt spid="54"/>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wipe(left)">
                                      <p:cBhvr>
                                        <p:cTn id="117" dur="500"/>
                                        <p:tgtEl>
                                          <p:spTgt spid="55"/>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56"/>
                                        </p:tgtEl>
                                        <p:attrNameLst>
                                          <p:attrName>style.visibility</p:attrName>
                                        </p:attrNameLst>
                                      </p:cBhvr>
                                      <p:to>
                                        <p:strVal val="visible"/>
                                      </p:to>
                                    </p:set>
                                    <p:animEffect transition="in" filter="wipe(left)">
                                      <p:cBhvr>
                                        <p:cTn id="122" dur="500"/>
                                        <p:tgtEl>
                                          <p:spTgt spid="56"/>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57"/>
                                        </p:tgtEl>
                                        <p:attrNameLst>
                                          <p:attrName>style.visibility</p:attrName>
                                        </p:attrNameLst>
                                      </p:cBhvr>
                                      <p:to>
                                        <p:strVal val="visible"/>
                                      </p:to>
                                    </p:set>
                                    <p:animEffect transition="in" filter="wipe(left)">
                                      <p:cBhvr>
                                        <p:cTn id="127" dur="500"/>
                                        <p:tgtEl>
                                          <p:spTgt spid="57"/>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wipe(left)">
                                      <p:cBhvr>
                                        <p:cTn id="132" dur="500"/>
                                        <p:tgtEl>
                                          <p:spTgt spid="58"/>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60"/>
                                        </p:tgtEl>
                                        <p:attrNameLst>
                                          <p:attrName>style.visibility</p:attrName>
                                        </p:attrNameLst>
                                      </p:cBhvr>
                                      <p:to>
                                        <p:strVal val="visible"/>
                                      </p:to>
                                    </p:set>
                                    <p:animEffect transition="in" filter="wipe(left)">
                                      <p:cBhvr>
                                        <p:cTn id="137" dur="500"/>
                                        <p:tgtEl>
                                          <p:spTgt spid="60"/>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63"/>
                                        </p:tgtEl>
                                        <p:attrNameLst>
                                          <p:attrName>style.visibility</p:attrName>
                                        </p:attrNameLst>
                                      </p:cBhvr>
                                      <p:to>
                                        <p:strVal val="visible"/>
                                      </p:to>
                                    </p:set>
                                    <p:animEffect transition="in" filter="wipe(left)">
                                      <p:cBhvr>
                                        <p:cTn id="142" dur="500"/>
                                        <p:tgtEl>
                                          <p:spTgt spid="63"/>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wipe(left)">
                                      <p:cBhvr>
                                        <p:cTn id="147" dur="500"/>
                                        <p:tgtEl>
                                          <p:spTgt spid="65"/>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nodeType="click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wipe(left)">
                                      <p:cBhvr>
                                        <p:cTn id="152" dur="500"/>
                                        <p:tgtEl>
                                          <p:spTgt spid="66"/>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67"/>
                                        </p:tgtEl>
                                        <p:attrNameLst>
                                          <p:attrName>style.visibility</p:attrName>
                                        </p:attrNameLst>
                                      </p:cBhvr>
                                      <p:to>
                                        <p:strVal val="visible"/>
                                      </p:to>
                                    </p:set>
                                    <p:animEffect transition="in" filter="wipe(left)">
                                      <p:cBhvr>
                                        <p:cTn id="157" dur="500"/>
                                        <p:tgtEl>
                                          <p:spTgt spid="67"/>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nodeType="click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wipe(left)">
                                      <p:cBhvr>
                                        <p:cTn id="162" dur="500"/>
                                        <p:tgtEl>
                                          <p:spTgt spid="68"/>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nodeType="clickEffect">
                                  <p:stCondLst>
                                    <p:cond delay="0"/>
                                  </p:stCondLst>
                                  <p:childTnLst>
                                    <p:set>
                                      <p:cBhvr>
                                        <p:cTn id="166" dur="1" fill="hold">
                                          <p:stCondLst>
                                            <p:cond delay="0"/>
                                          </p:stCondLst>
                                        </p:cTn>
                                        <p:tgtEl>
                                          <p:spTgt spid="69"/>
                                        </p:tgtEl>
                                        <p:attrNameLst>
                                          <p:attrName>style.visibility</p:attrName>
                                        </p:attrNameLst>
                                      </p:cBhvr>
                                      <p:to>
                                        <p:strVal val="visible"/>
                                      </p:to>
                                    </p:set>
                                    <p:animEffect transition="in" filter="wipe(left)">
                                      <p:cBhvr>
                                        <p:cTn id="167" dur="500"/>
                                        <p:tgtEl>
                                          <p:spTgt spid="69"/>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8" fill="hold" nodeType="clickEffect">
                                  <p:stCondLst>
                                    <p:cond delay="0"/>
                                  </p:stCondLst>
                                  <p:childTnLst>
                                    <p:set>
                                      <p:cBhvr>
                                        <p:cTn id="171" dur="1" fill="hold">
                                          <p:stCondLst>
                                            <p:cond delay="0"/>
                                          </p:stCondLst>
                                        </p:cTn>
                                        <p:tgtEl>
                                          <p:spTgt spid="71"/>
                                        </p:tgtEl>
                                        <p:attrNameLst>
                                          <p:attrName>style.visibility</p:attrName>
                                        </p:attrNameLst>
                                      </p:cBhvr>
                                      <p:to>
                                        <p:strVal val="visible"/>
                                      </p:to>
                                    </p:set>
                                    <p:animEffect transition="in" filter="wipe(left)">
                                      <p:cBhvr>
                                        <p:cTn id="172" dur="500"/>
                                        <p:tgtEl>
                                          <p:spTgt spid="71"/>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8" fill="hold" nodeType="clickEffect">
                                  <p:stCondLst>
                                    <p:cond delay="0"/>
                                  </p:stCondLst>
                                  <p:childTnLst>
                                    <p:set>
                                      <p:cBhvr>
                                        <p:cTn id="176" dur="1" fill="hold">
                                          <p:stCondLst>
                                            <p:cond delay="0"/>
                                          </p:stCondLst>
                                        </p:cTn>
                                        <p:tgtEl>
                                          <p:spTgt spid="72"/>
                                        </p:tgtEl>
                                        <p:attrNameLst>
                                          <p:attrName>style.visibility</p:attrName>
                                        </p:attrNameLst>
                                      </p:cBhvr>
                                      <p:to>
                                        <p:strVal val="visible"/>
                                      </p:to>
                                    </p:set>
                                    <p:animEffect transition="in" filter="wipe(left)">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87" y="0"/>
            <a:ext cx="88392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5401" y="76944"/>
            <a:ext cx="8628660" cy="400110"/>
          </a:xfrm>
          <a:prstGeom prst="rect">
            <a:avLst/>
          </a:prstGeom>
          <a:noFill/>
        </p:spPr>
        <p:txBody>
          <a:bodyPr wrap="square" rtlCol="0">
            <a:spAutoFit/>
          </a:bodyPr>
          <a:lstStyle/>
          <a:p>
            <a:r>
              <a:rPr lang="en-US" sz="2000" dirty="0">
                <a:solidFill>
                  <a:schemeClr val="bg1"/>
                </a:solidFill>
                <a:latin typeface="Comic Sans MS" pitchFamily="66" charset="0"/>
              </a:rPr>
              <a:t>Circle the odd word out.</a:t>
            </a:r>
            <a:endParaRPr lang="ru-RU" sz="2000" dirty="0">
              <a:solidFill>
                <a:schemeClr val="bg1"/>
              </a:solidFill>
              <a:latin typeface="Comic Sans MS" pitchFamily="66" charset="0"/>
            </a:endParaRPr>
          </a:p>
        </p:txBody>
      </p:sp>
      <p:sp>
        <p:nvSpPr>
          <p:cNvPr id="2" name="TextBox 1"/>
          <p:cNvSpPr txBox="1"/>
          <p:nvPr/>
        </p:nvSpPr>
        <p:spPr>
          <a:xfrm>
            <a:off x="179512" y="697260"/>
            <a:ext cx="2304256" cy="4463081"/>
          </a:xfrm>
          <a:prstGeom prst="rect">
            <a:avLst/>
          </a:prstGeom>
          <a:noFill/>
        </p:spPr>
        <p:txBody>
          <a:bodyPr wrap="square" rtlCol="0">
            <a:spAutoFit/>
          </a:bodyPr>
          <a:lstStyle/>
          <a:p>
            <a:pPr marL="342900" indent="-342900">
              <a:lnSpc>
                <a:spcPct val="150000"/>
              </a:lnSpc>
              <a:buAutoNum type="arabicPeriod"/>
            </a:pPr>
            <a:r>
              <a:rPr lang="en-US" sz="2400" dirty="0">
                <a:latin typeface="Comic Sans MS" pitchFamily="66" charset="0"/>
              </a:rPr>
              <a:t>Sauce:</a:t>
            </a:r>
          </a:p>
          <a:p>
            <a:pPr marL="342900" indent="-342900">
              <a:lnSpc>
                <a:spcPct val="150000"/>
              </a:lnSpc>
              <a:buAutoNum type="arabicPeriod"/>
            </a:pPr>
            <a:r>
              <a:rPr lang="en-US" sz="2400" dirty="0">
                <a:latin typeface="Comic Sans MS" pitchFamily="66" charset="0"/>
              </a:rPr>
              <a:t>Diet:</a:t>
            </a:r>
          </a:p>
          <a:p>
            <a:pPr marL="342900" indent="-342900">
              <a:lnSpc>
                <a:spcPct val="150000"/>
              </a:lnSpc>
              <a:buAutoNum type="arabicPeriod"/>
            </a:pPr>
            <a:r>
              <a:rPr lang="en-US" sz="2400" dirty="0">
                <a:latin typeface="Comic Sans MS" pitchFamily="66" charset="0"/>
              </a:rPr>
              <a:t>Salad:</a:t>
            </a:r>
          </a:p>
          <a:p>
            <a:pPr marL="342900" indent="-342900">
              <a:lnSpc>
                <a:spcPct val="150000"/>
              </a:lnSpc>
              <a:buAutoNum type="arabicPeriod"/>
            </a:pPr>
            <a:r>
              <a:rPr lang="en-US" sz="2400" dirty="0">
                <a:latin typeface="Comic Sans MS" pitchFamily="66" charset="0"/>
              </a:rPr>
              <a:t>Meat:</a:t>
            </a:r>
          </a:p>
          <a:p>
            <a:pPr marL="342900" indent="-342900">
              <a:lnSpc>
                <a:spcPct val="150000"/>
              </a:lnSpc>
              <a:buAutoNum type="arabicPeriod"/>
            </a:pPr>
            <a:r>
              <a:rPr lang="en-US" sz="2400" dirty="0">
                <a:latin typeface="Comic Sans MS" pitchFamily="66" charset="0"/>
              </a:rPr>
              <a:t>Weight:</a:t>
            </a:r>
          </a:p>
          <a:p>
            <a:pPr marL="342900" indent="-342900">
              <a:lnSpc>
                <a:spcPct val="150000"/>
              </a:lnSpc>
              <a:buAutoNum type="arabicPeriod"/>
            </a:pPr>
            <a:r>
              <a:rPr lang="en-US" sz="2400" dirty="0">
                <a:latin typeface="Comic Sans MS" pitchFamily="66" charset="0"/>
              </a:rPr>
              <a:t>Chocolate:</a:t>
            </a:r>
          </a:p>
          <a:p>
            <a:pPr marL="342900" indent="-342900">
              <a:lnSpc>
                <a:spcPct val="150000"/>
              </a:lnSpc>
              <a:buAutoNum type="arabicPeriod"/>
            </a:pPr>
            <a:r>
              <a:rPr lang="en-US" sz="2400" dirty="0">
                <a:latin typeface="Comic Sans MS" pitchFamily="66" charset="0"/>
              </a:rPr>
              <a:t>Food:</a:t>
            </a:r>
          </a:p>
          <a:p>
            <a:pPr marL="342900" indent="-342900">
              <a:lnSpc>
                <a:spcPct val="150000"/>
              </a:lnSpc>
              <a:buAutoNum type="arabicPeriod"/>
            </a:pPr>
            <a:r>
              <a:rPr lang="en-US" sz="2400" dirty="0">
                <a:latin typeface="Comic Sans MS" pitchFamily="66" charset="0"/>
              </a:rPr>
              <a:t>Meal:</a:t>
            </a:r>
            <a:endParaRPr lang="ru-RU" sz="2400" dirty="0">
              <a:latin typeface="Comic Sans MS" pitchFamily="66" charset="0"/>
            </a:endParaRPr>
          </a:p>
        </p:txBody>
      </p:sp>
      <p:sp>
        <p:nvSpPr>
          <p:cNvPr id="5" name="Прямоугольник 4"/>
          <p:cNvSpPr/>
          <p:nvPr/>
        </p:nvSpPr>
        <p:spPr>
          <a:xfrm>
            <a:off x="1835696" y="780768"/>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creamy</a:t>
            </a:r>
            <a:endParaRPr lang="ru-RU" sz="2400" dirty="0">
              <a:latin typeface="Comic Sans MS" pitchFamily="66" charset="0"/>
            </a:endParaRPr>
          </a:p>
        </p:txBody>
      </p:sp>
      <p:sp>
        <p:nvSpPr>
          <p:cNvPr id="7" name="Прямоугольник 6"/>
          <p:cNvSpPr/>
          <p:nvPr/>
        </p:nvSpPr>
        <p:spPr>
          <a:xfrm>
            <a:off x="3653731" y="780768"/>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fried</a:t>
            </a:r>
            <a:endParaRPr lang="ru-RU" sz="2400" dirty="0">
              <a:latin typeface="Comic Sans MS" pitchFamily="66" charset="0"/>
            </a:endParaRPr>
          </a:p>
        </p:txBody>
      </p:sp>
      <p:sp>
        <p:nvSpPr>
          <p:cNvPr id="8" name="Прямоугольник 7"/>
          <p:cNvSpPr/>
          <p:nvPr/>
        </p:nvSpPr>
        <p:spPr>
          <a:xfrm>
            <a:off x="5471766" y="780768"/>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spicy</a:t>
            </a:r>
            <a:endParaRPr lang="ru-RU" sz="2400" dirty="0">
              <a:latin typeface="Comic Sans MS" pitchFamily="66" charset="0"/>
            </a:endParaRPr>
          </a:p>
        </p:txBody>
      </p:sp>
      <p:sp>
        <p:nvSpPr>
          <p:cNvPr id="9" name="Прямоугольник 8"/>
          <p:cNvSpPr/>
          <p:nvPr/>
        </p:nvSpPr>
        <p:spPr>
          <a:xfrm>
            <a:off x="7289802" y="780768"/>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rich</a:t>
            </a:r>
            <a:endParaRPr lang="ru-RU" sz="2400" dirty="0">
              <a:latin typeface="Comic Sans MS" pitchFamily="66" charset="0"/>
            </a:endParaRPr>
          </a:p>
        </p:txBody>
      </p:sp>
      <p:sp>
        <p:nvSpPr>
          <p:cNvPr id="10" name="Прямоугольник 9"/>
          <p:cNvSpPr/>
          <p:nvPr/>
        </p:nvSpPr>
        <p:spPr>
          <a:xfrm>
            <a:off x="1655676" y="1345332"/>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appealing</a:t>
            </a:r>
            <a:endParaRPr lang="ru-RU" sz="2400" dirty="0">
              <a:latin typeface="Comic Sans MS" pitchFamily="66" charset="0"/>
            </a:endParaRPr>
          </a:p>
        </p:txBody>
      </p:sp>
      <p:sp>
        <p:nvSpPr>
          <p:cNvPr id="11" name="Прямоугольник 10"/>
          <p:cNvSpPr/>
          <p:nvPr/>
        </p:nvSpPr>
        <p:spPr>
          <a:xfrm>
            <a:off x="3473711" y="1345332"/>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healthy</a:t>
            </a:r>
            <a:endParaRPr lang="ru-RU" sz="2400" dirty="0">
              <a:latin typeface="Comic Sans MS" pitchFamily="66" charset="0"/>
            </a:endParaRPr>
          </a:p>
        </p:txBody>
      </p:sp>
      <p:sp>
        <p:nvSpPr>
          <p:cNvPr id="12" name="Прямоугольник 11"/>
          <p:cNvSpPr/>
          <p:nvPr/>
        </p:nvSpPr>
        <p:spPr>
          <a:xfrm>
            <a:off x="5291746" y="1345332"/>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poor</a:t>
            </a:r>
            <a:endParaRPr lang="ru-RU" sz="2400" dirty="0">
              <a:latin typeface="Comic Sans MS" pitchFamily="66" charset="0"/>
            </a:endParaRPr>
          </a:p>
        </p:txBody>
      </p:sp>
      <p:sp>
        <p:nvSpPr>
          <p:cNvPr id="13" name="Прямоугольник 12"/>
          <p:cNvSpPr/>
          <p:nvPr/>
        </p:nvSpPr>
        <p:spPr>
          <a:xfrm>
            <a:off x="7109782" y="1345332"/>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balanced</a:t>
            </a:r>
            <a:endParaRPr lang="ru-RU" sz="2400" dirty="0">
              <a:latin typeface="Comic Sans MS" pitchFamily="66" charset="0"/>
            </a:endParaRPr>
          </a:p>
        </p:txBody>
      </p:sp>
      <p:sp>
        <p:nvSpPr>
          <p:cNvPr id="14" name="Прямоугольник 13"/>
          <p:cNvSpPr/>
          <p:nvPr/>
        </p:nvSpPr>
        <p:spPr>
          <a:xfrm>
            <a:off x="1655676" y="1921396"/>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side</a:t>
            </a:r>
            <a:endParaRPr lang="ru-RU" sz="2400" dirty="0">
              <a:latin typeface="Comic Sans MS" pitchFamily="66" charset="0"/>
            </a:endParaRPr>
          </a:p>
        </p:txBody>
      </p:sp>
      <p:sp>
        <p:nvSpPr>
          <p:cNvPr id="15" name="Прямоугольник 14"/>
          <p:cNvSpPr/>
          <p:nvPr/>
        </p:nvSpPr>
        <p:spPr>
          <a:xfrm>
            <a:off x="3473711" y="1921396"/>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green</a:t>
            </a:r>
            <a:endParaRPr lang="ru-RU" sz="2400" dirty="0">
              <a:latin typeface="Comic Sans MS" pitchFamily="66" charset="0"/>
            </a:endParaRPr>
          </a:p>
        </p:txBody>
      </p:sp>
      <p:sp>
        <p:nvSpPr>
          <p:cNvPr id="16" name="Прямоугольник 15"/>
          <p:cNvSpPr/>
          <p:nvPr/>
        </p:nvSpPr>
        <p:spPr>
          <a:xfrm>
            <a:off x="5291746" y="1921396"/>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end</a:t>
            </a:r>
            <a:endParaRPr lang="ru-RU" sz="2400" dirty="0">
              <a:latin typeface="Comic Sans MS" pitchFamily="66" charset="0"/>
            </a:endParaRPr>
          </a:p>
        </p:txBody>
      </p:sp>
      <p:sp>
        <p:nvSpPr>
          <p:cNvPr id="17" name="Прямоугольник 16"/>
          <p:cNvSpPr/>
          <p:nvPr/>
        </p:nvSpPr>
        <p:spPr>
          <a:xfrm>
            <a:off x="7109782" y="1921396"/>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fruit</a:t>
            </a:r>
            <a:endParaRPr lang="ru-RU" sz="2400" dirty="0">
              <a:latin typeface="Comic Sans MS" pitchFamily="66" charset="0"/>
            </a:endParaRPr>
          </a:p>
        </p:txBody>
      </p:sp>
      <p:sp>
        <p:nvSpPr>
          <p:cNvPr id="18" name="Прямоугольник 17"/>
          <p:cNvSpPr/>
          <p:nvPr/>
        </p:nvSpPr>
        <p:spPr>
          <a:xfrm>
            <a:off x="1655675" y="2467902"/>
            <a:ext cx="1998055"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undercooked</a:t>
            </a:r>
            <a:endParaRPr lang="ru-RU" sz="2400" dirty="0">
              <a:latin typeface="Comic Sans MS" pitchFamily="66" charset="0"/>
            </a:endParaRPr>
          </a:p>
        </p:txBody>
      </p:sp>
      <p:sp>
        <p:nvSpPr>
          <p:cNvPr id="19" name="Прямоугольник 18"/>
          <p:cNvSpPr/>
          <p:nvPr/>
        </p:nvSpPr>
        <p:spPr>
          <a:xfrm>
            <a:off x="3827916" y="2467902"/>
            <a:ext cx="1205967"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raw</a:t>
            </a:r>
            <a:endParaRPr lang="ru-RU" sz="2400" dirty="0">
              <a:latin typeface="Comic Sans MS" pitchFamily="66" charset="0"/>
            </a:endParaRPr>
          </a:p>
        </p:txBody>
      </p:sp>
      <p:sp>
        <p:nvSpPr>
          <p:cNvPr id="20" name="Прямоугольник 19"/>
          <p:cNvSpPr/>
          <p:nvPr/>
        </p:nvSpPr>
        <p:spPr>
          <a:xfrm>
            <a:off x="5208069" y="2467902"/>
            <a:ext cx="1998056"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overcooked</a:t>
            </a:r>
            <a:endParaRPr lang="ru-RU" sz="2400" dirty="0">
              <a:latin typeface="Comic Sans MS" pitchFamily="66" charset="0"/>
            </a:endParaRPr>
          </a:p>
        </p:txBody>
      </p:sp>
      <p:sp>
        <p:nvSpPr>
          <p:cNvPr id="21" name="Прямоугольник 20"/>
          <p:cNvSpPr/>
          <p:nvPr/>
        </p:nvSpPr>
        <p:spPr>
          <a:xfrm>
            <a:off x="7380312" y="2467902"/>
            <a:ext cx="138565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rich</a:t>
            </a:r>
            <a:endParaRPr lang="ru-RU" sz="2400" dirty="0">
              <a:latin typeface="Comic Sans MS" pitchFamily="66" charset="0"/>
            </a:endParaRPr>
          </a:p>
        </p:txBody>
      </p:sp>
      <p:sp>
        <p:nvSpPr>
          <p:cNvPr id="22" name="Прямоугольник 21"/>
          <p:cNvSpPr/>
          <p:nvPr/>
        </p:nvSpPr>
        <p:spPr>
          <a:xfrm>
            <a:off x="1885246" y="3001516"/>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miss</a:t>
            </a:r>
            <a:endParaRPr lang="ru-RU" sz="2400" dirty="0">
              <a:latin typeface="Comic Sans MS" pitchFamily="66" charset="0"/>
            </a:endParaRPr>
          </a:p>
        </p:txBody>
      </p:sp>
      <p:sp>
        <p:nvSpPr>
          <p:cNvPr id="23" name="Прямоугольник 22"/>
          <p:cNvSpPr/>
          <p:nvPr/>
        </p:nvSpPr>
        <p:spPr>
          <a:xfrm>
            <a:off x="3703281" y="3001516"/>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gain</a:t>
            </a:r>
            <a:endParaRPr lang="ru-RU" sz="2400" dirty="0">
              <a:latin typeface="Comic Sans MS" pitchFamily="66" charset="0"/>
            </a:endParaRPr>
          </a:p>
        </p:txBody>
      </p:sp>
      <p:sp>
        <p:nvSpPr>
          <p:cNvPr id="24" name="Прямоугольник 23"/>
          <p:cNvSpPr/>
          <p:nvPr/>
        </p:nvSpPr>
        <p:spPr>
          <a:xfrm>
            <a:off x="5521316" y="3001516"/>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put on</a:t>
            </a:r>
            <a:endParaRPr lang="ru-RU" sz="2400" dirty="0">
              <a:latin typeface="Comic Sans MS" pitchFamily="66" charset="0"/>
            </a:endParaRPr>
          </a:p>
        </p:txBody>
      </p:sp>
      <p:sp>
        <p:nvSpPr>
          <p:cNvPr id="25" name="Прямоугольник 24"/>
          <p:cNvSpPr/>
          <p:nvPr/>
        </p:nvSpPr>
        <p:spPr>
          <a:xfrm>
            <a:off x="7339352" y="3001516"/>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lose</a:t>
            </a:r>
            <a:endParaRPr lang="ru-RU" sz="2400" dirty="0">
              <a:latin typeface="Comic Sans MS" pitchFamily="66" charset="0"/>
            </a:endParaRPr>
          </a:p>
        </p:txBody>
      </p:sp>
      <p:sp>
        <p:nvSpPr>
          <p:cNvPr id="26" name="Прямоугольник 25"/>
          <p:cNvSpPr/>
          <p:nvPr/>
        </p:nvSpPr>
        <p:spPr>
          <a:xfrm>
            <a:off x="2171732" y="3577580"/>
            <a:ext cx="1369698"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white</a:t>
            </a:r>
            <a:endParaRPr lang="ru-RU" sz="2400" dirty="0">
              <a:latin typeface="Comic Sans MS" pitchFamily="66" charset="0"/>
            </a:endParaRPr>
          </a:p>
        </p:txBody>
      </p:sp>
      <p:sp>
        <p:nvSpPr>
          <p:cNvPr id="27" name="Прямоугольник 26"/>
          <p:cNvSpPr/>
          <p:nvPr/>
        </p:nvSpPr>
        <p:spPr>
          <a:xfrm>
            <a:off x="3989767" y="3577580"/>
            <a:ext cx="1369698"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dark</a:t>
            </a:r>
            <a:endParaRPr lang="ru-RU" sz="2400" dirty="0">
              <a:latin typeface="Comic Sans MS" pitchFamily="66" charset="0"/>
            </a:endParaRPr>
          </a:p>
        </p:txBody>
      </p:sp>
      <p:sp>
        <p:nvSpPr>
          <p:cNvPr id="28" name="Прямоугольник 27"/>
          <p:cNvSpPr/>
          <p:nvPr/>
        </p:nvSpPr>
        <p:spPr>
          <a:xfrm>
            <a:off x="5807802" y="3577580"/>
            <a:ext cx="1369698"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heavy</a:t>
            </a:r>
            <a:endParaRPr lang="ru-RU" sz="2400" dirty="0">
              <a:latin typeface="Comic Sans MS" pitchFamily="66" charset="0"/>
            </a:endParaRPr>
          </a:p>
        </p:txBody>
      </p:sp>
      <p:sp>
        <p:nvSpPr>
          <p:cNvPr id="29" name="Прямоугольник 28"/>
          <p:cNvSpPr/>
          <p:nvPr/>
        </p:nvSpPr>
        <p:spPr>
          <a:xfrm>
            <a:off x="7625838" y="3577580"/>
            <a:ext cx="1369698"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milk</a:t>
            </a:r>
            <a:endParaRPr lang="ru-RU" sz="2400" dirty="0">
              <a:latin typeface="Comic Sans MS" pitchFamily="66" charset="0"/>
            </a:endParaRPr>
          </a:p>
        </p:txBody>
      </p:sp>
      <p:sp>
        <p:nvSpPr>
          <p:cNvPr id="30" name="Прямоугольник 29"/>
          <p:cNvSpPr/>
          <p:nvPr/>
        </p:nvSpPr>
        <p:spPr>
          <a:xfrm>
            <a:off x="1655675" y="4153644"/>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frozen</a:t>
            </a:r>
            <a:endParaRPr lang="ru-RU" sz="2400" dirty="0">
              <a:latin typeface="Comic Sans MS" pitchFamily="66" charset="0"/>
            </a:endParaRPr>
          </a:p>
        </p:txBody>
      </p:sp>
      <p:sp>
        <p:nvSpPr>
          <p:cNvPr id="31" name="Прямоугольник 30"/>
          <p:cNvSpPr/>
          <p:nvPr/>
        </p:nvSpPr>
        <p:spPr>
          <a:xfrm>
            <a:off x="3473710" y="4153644"/>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quick</a:t>
            </a:r>
            <a:endParaRPr lang="ru-RU" sz="2400" dirty="0">
              <a:latin typeface="Comic Sans MS" pitchFamily="66" charset="0"/>
            </a:endParaRPr>
          </a:p>
        </p:txBody>
      </p:sp>
      <p:sp>
        <p:nvSpPr>
          <p:cNvPr id="32" name="Прямоугольник 31"/>
          <p:cNvSpPr/>
          <p:nvPr/>
        </p:nvSpPr>
        <p:spPr>
          <a:xfrm>
            <a:off x="5291745" y="4153644"/>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junk</a:t>
            </a:r>
            <a:endParaRPr lang="ru-RU" sz="2400" dirty="0">
              <a:latin typeface="Comic Sans MS" pitchFamily="66" charset="0"/>
            </a:endParaRPr>
          </a:p>
        </p:txBody>
      </p:sp>
      <p:sp>
        <p:nvSpPr>
          <p:cNvPr id="33" name="Прямоугольник 32"/>
          <p:cNvSpPr/>
          <p:nvPr/>
        </p:nvSpPr>
        <p:spPr>
          <a:xfrm>
            <a:off x="7109781" y="4153644"/>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fast</a:t>
            </a:r>
            <a:endParaRPr lang="ru-RU" sz="2400" dirty="0">
              <a:latin typeface="Comic Sans MS" pitchFamily="66" charset="0"/>
            </a:endParaRPr>
          </a:p>
        </p:txBody>
      </p:sp>
      <p:sp>
        <p:nvSpPr>
          <p:cNvPr id="34" name="Прямоугольник 33"/>
          <p:cNvSpPr/>
          <p:nvPr/>
        </p:nvSpPr>
        <p:spPr>
          <a:xfrm>
            <a:off x="1647693" y="4720590"/>
            <a:ext cx="1656184" cy="72919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four-course</a:t>
            </a:r>
            <a:endParaRPr lang="ru-RU" sz="2400" dirty="0">
              <a:latin typeface="Comic Sans MS" pitchFamily="66" charset="0"/>
            </a:endParaRPr>
          </a:p>
        </p:txBody>
      </p:sp>
      <p:sp>
        <p:nvSpPr>
          <p:cNvPr id="35" name="Прямоугольник 34"/>
          <p:cNvSpPr/>
          <p:nvPr/>
        </p:nvSpPr>
        <p:spPr>
          <a:xfrm>
            <a:off x="3465728" y="4720590"/>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light</a:t>
            </a:r>
            <a:endParaRPr lang="ru-RU" sz="2400" dirty="0">
              <a:latin typeface="Comic Sans MS" pitchFamily="66" charset="0"/>
            </a:endParaRPr>
          </a:p>
        </p:txBody>
      </p:sp>
      <p:sp>
        <p:nvSpPr>
          <p:cNvPr id="36" name="Прямоугольник 35"/>
          <p:cNvSpPr/>
          <p:nvPr/>
        </p:nvSpPr>
        <p:spPr>
          <a:xfrm>
            <a:off x="5283763" y="4720590"/>
            <a:ext cx="1656184" cy="4320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easy</a:t>
            </a:r>
            <a:endParaRPr lang="ru-RU" sz="2400" dirty="0">
              <a:latin typeface="Comic Sans MS" pitchFamily="66" charset="0"/>
            </a:endParaRPr>
          </a:p>
        </p:txBody>
      </p:sp>
      <p:sp>
        <p:nvSpPr>
          <p:cNvPr id="37" name="Прямоугольник 36"/>
          <p:cNvSpPr/>
          <p:nvPr/>
        </p:nvSpPr>
        <p:spPr>
          <a:xfrm>
            <a:off x="7101799" y="4720590"/>
            <a:ext cx="1656184" cy="72919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a:latin typeface="Comic Sans MS" pitchFamily="66" charset="0"/>
              </a:rPr>
              <a:t>home-cooked</a:t>
            </a:r>
            <a:endParaRPr lang="ru-RU" sz="2400" dirty="0">
              <a:latin typeface="Comic Sans MS" pitchFamily="66" charset="0"/>
            </a:endParaRPr>
          </a:p>
        </p:txBody>
      </p:sp>
    </p:spTree>
    <p:extLst>
      <p:ext uri="{BB962C8B-B14F-4D97-AF65-F5344CB8AC3E}">
        <p14:creationId xmlns:p14="http://schemas.microsoft.com/office/powerpoint/2010/main" val="428184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7200000" s="0" l="0"/>
                                      </p:by>
                                    </p:animClr>
                                    <p:animClr clrSpc="hsl" dir="cw">
                                      <p:cBhvr>
                                        <p:cTn id="7" dur="500" fill="hold"/>
                                        <p:tgtEl>
                                          <p:spTgt spid="7"/>
                                        </p:tgtEl>
                                        <p:attrNameLst>
                                          <p:attrName>fillcolor</p:attrName>
                                        </p:attrNameLst>
                                      </p:cBhvr>
                                      <p:by>
                                        <p:hsl h="7200000" s="0" l="0"/>
                                      </p:by>
                                    </p:animClr>
                                    <p:animClr clrSpc="hsl" dir="cw">
                                      <p:cBhvr>
                                        <p:cTn id="8" dur="500" fill="hold"/>
                                        <p:tgtEl>
                                          <p:spTgt spid="7"/>
                                        </p:tgtEl>
                                        <p:attrNameLst>
                                          <p:attrName>stroke.color</p:attrName>
                                        </p:attrNameLst>
                                      </p:cBhvr>
                                      <p:by>
                                        <p:hsl h="7200000" s="0" l="0"/>
                                      </p:by>
                                    </p:animClr>
                                    <p:set>
                                      <p:cBhvr>
                                        <p:cTn id="9" dur="500" fill="hold"/>
                                        <p:tgtEl>
                                          <p:spTgt spid="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mph" presetSubtype="0" fill="hold" grpId="0" nodeType="clickEffect">
                                  <p:stCondLst>
                                    <p:cond delay="0"/>
                                  </p:stCondLst>
                                  <p:childTnLst>
                                    <p:animClr clrSpc="hsl" dir="cw">
                                      <p:cBhvr override="childStyle">
                                        <p:cTn id="13" dur="500" fill="hold"/>
                                        <p:tgtEl>
                                          <p:spTgt spid="10"/>
                                        </p:tgtEl>
                                        <p:attrNameLst>
                                          <p:attrName>style.color</p:attrName>
                                        </p:attrNameLst>
                                      </p:cBhvr>
                                      <p:by>
                                        <p:hsl h="7200000" s="0" l="0"/>
                                      </p:by>
                                    </p:animClr>
                                    <p:animClr clrSpc="hsl" dir="cw">
                                      <p:cBhvr>
                                        <p:cTn id="14" dur="500" fill="hold"/>
                                        <p:tgtEl>
                                          <p:spTgt spid="10"/>
                                        </p:tgtEl>
                                        <p:attrNameLst>
                                          <p:attrName>fillcolor</p:attrName>
                                        </p:attrNameLst>
                                      </p:cBhvr>
                                      <p:by>
                                        <p:hsl h="7200000" s="0" l="0"/>
                                      </p:by>
                                    </p:animClr>
                                    <p:animClr clrSpc="hsl" dir="cw">
                                      <p:cBhvr>
                                        <p:cTn id="15" dur="500" fill="hold"/>
                                        <p:tgtEl>
                                          <p:spTgt spid="10"/>
                                        </p:tgtEl>
                                        <p:attrNameLst>
                                          <p:attrName>stroke.color</p:attrName>
                                        </p:attrNameLst>
                                      </p:cBhvr>
                                      <p:by>
                                        <p:hsl h="7200000" s="0" l="0"/>
                                      </p:by>
                                    </p:animClr>
                                    <p:set>
                                      <p:cBhvr>
                                        <p:cTn id="16" dur="500" fill="hold"/>
                                        <p:tgtEl>
                                          <p:spTgt spid="10"/>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1" presetClass="emph" presetSubtype="0" fill="hold" grpId="0" nodeType="clickEffect">
                                  <p:stCondLst>
                                    <p:cond delay="0"/>
                                  </p:stCondLst>
                                  <p:childTnLst>
                                    <p:animClr clrSpc="hsl" dir="cw">
                                      <p:cBhvr override="childStyle">
                                        <p:cTn id="20" dur="500" fill="hold"/>
                                        <p:tgtEl>
                                          <p:spTgt spid="16"/>
                                        </p:tgtEl>
                                        <p:attrNameLst>
                                          <p:attrName>style.color</p:attrName>
                                        </p:attrNameLst>
                                      </p:cBhvr>
                                      <p:by>
                                        <p:hsl h="7200000" s="0" l="0"/>
                                      </p:by>
                                    </p:animClr>
                                    <p:animClr clrSpc="hsl" dir="cw">
                                      <p:cBhvr>
                                        <p:cTn id="21" dur="500" fill="hold"/>
                                        <p:tgtEl>
                                          <p:spTgt spid="16"/>
                                        </p:tgtEl>
                                        <p:attrNameLst>
                                          <p:attrName>fillcolor</p:attrName>
                                        </p:attrNameLst>
                                      </p:cBhvr>
                                      <p:by>
                                        <p:hsl h="7200000" s="0" l="0"/>
                                      </p:by>
                                    </p:animClr>
                                    <p:animClr clrSpc="hsl" dir="cw">
                                      <p:cBhvr>
                                        <p:cTn id="22" dur="500" fill="hold"/>
                                        <p:tgtEl>
                                          <p:spTgt spid="16"/>
                                        </p:tgtEl>
                                        <p:attrNameLst>
                                          <p:attrName>stroke.color</p:attrName>
                                        </p:attrNameLst>
                                      </p:cBhvr>
                                      <p:by>
                                        <p:hsl h="7200000" s="0" l="0"/>
                                      </p:by>
                                    </p:animClr>
                                    <p:set>
                                      <p:cBhvr>
                                        <p:cTn id="23" dur="500" fill="hold"/>
                                        <p:tgtEl>
                                          <p:spTgt spid="16"/>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1" presetClass="emph" presetSubtype="0" fill="hold" grpId="0" nodeType="clickEffect">
                                  <p:stCondLst>
                                    <p:cond delay="0"/>
                                  </p:stCondLst>
                                  <p:childTnLst>
                                    <p:animClr clrSpc="hsl" dir="cw">
                                      <p:cBhvr override="childStyle">
                                        <p:cTn id="27" dur="500" fill="hold"/>
                                        <p:tgtEl>
                                          <p:spTgt spid="21"/>
                                        </p:tgtEl>
                                        <p:attrNameLst>
                                          <p:attrName>style.color</p:attrName>
                                        </p:attrNameLst>
                                      </p:cBhvr>
                                      <p:by>
                                        <p:hsl h="7200000" s="0" l="0"/>
                                      </p:by>
                                    </p:animClr>
                                    <p:animClr clrSpc="hsl" dir="cw">
                                      <p:cBhvr>
                                        <p:cTn id="28" dur="500" fill="hold"/>
                                        <p:tgtEl>
                                          <p:spTgt spid="21"/>
                                        </p:tgtEl>
                                        <p:attrNameLst>
                                          <p:attrName>fillcolor</p:attrName>
                                        </p:attrNameLst>
                                      </p:cBhvr>
                                      <p:by>
                                        <p:hsl h="7200000" s="0" l="0"/>
                                      </p:by>
                                    </p:animClr>
                                    <p:animClr clrSpc="hsl" dir="cw">
                                      <p:cBhvr>
                                        <p:cTn id="29" dur="500" fill="hold"/>
                                        <p:tgtEl>
                                          <p:spTgt spid="21"/>
                                        </p:tgtEl>
                                        <p:attrNameLst>
                                          <p:attrName>stroke.color</p:attrName>
                                        </p:attrNameLst>
                                      </p:cBhvr>
                                      <p:by>
                                        <p:hsl h="7200000" s="0" l="0"/>
                                      </p:by>
                                    </p:animClr>
                                    <p:set>
                                      <p:cBhvr>
                                        <p:cTn id="30" dur="500" fill="hold"/>
                                        <p:tgtEl>
                                          <p:spTgt spid="21"/>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1" presetClass="emph" presetSubtype="0" fill="hold" grpId="0" nodeType="clickEffect">
                                  <p:stCondLst>
                                    <p:cond delay="0"/>
                                  </p:stCondLst>
                                  <p:childTnLst>
                                    <p:animClr clrSpc="hsl" dir="cw">
                                      <p:cBhvr override="childStyle">
                                        <p:cTn id="34" dur="500" fill="hold"/>
                                        <p:tgtEl>
                                          <p:spTgt spid="22"/>
                                        </p:tgtEl>
                                        <p:attrNameLst>
                                          <p:attrName>style.color</p:attrName>
                                        </p:attrNameLst>
                                      </p:cBhvr>
                                      <p:by>
                                        <p:hsl h="7200000" s="0" l="0"/>
                                      </p:by>
                                    </p:animClr>
                                    <p:animClr clrSpc="hsl" dir="cw">
                                      <p:cBhvr>
                                        <p:cTn id="35" dur="500" fill="hold"/>
                                        <p:tgtEl>
                                          <p:spTgt spid="22"/>
                                        </p:tgtEl>
                                        <p:attrNameLst>
                                          <p:attrName>fillcolor</p:attrName>
                                        </p:attrNameLst>
                                      </p:cBhvr>
                                      <p:by>
                                        <p:hsl h="7200000" s="0" l="0"/>
                                      </p:by>
                                    </p:animClr>
                                    <p:animClr clrSpc="hsl" dir="cw">
                                      <p:cBhvr>
                                        <p:cTn id="36" dur="500" fill="hold"/>
                                        <p:tgtEl>
                                          <p:spTgt spid="22"/>
                                        </p:tgtEl>
                                        <p:attrNameLst>
                                          <p:attrName>stroke.color</p:attrName>
                                        </p:attrNameLst>
                                      </p:cBhvr>
                                      <p:by>
                                        <p:hsl h="7200000" s="0" l="0"/>
                                      </p:by>
                                    </p:animClr>
                                    <p:set>
                                      <p:cBhvr>
                                        <p:cTn id="37" dur="500" fill="hold"/>
                                        <p:tgtEl>
                                          <p:spTgt spid="22"/>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1" presetClass="emph" presetSubtype="0" fill="hold" grpId="0" nodeType="clickEffect">
                                  <p:stCondLst>
                                    <p:cond delay="0"/>
                                  </p:stCondLst>
                                  <p:childTnLst>
                                    <p:animClr clrSpc="hsl" dir="cw">
                                      <p:cBhvr override="childStyle">
                                        <p:cTn id="41" dur="500" fill="hold"/>
                                        <p:tgtEl>
                                          <p:spTgt spid="28"/>
                                        </p:tgtEl>
                                        <p:attrNameLst>
                                          <p:attrName>style.color</p:attrName>
                                        </p:attrNameLst>
                                      </p:cBhvr>
                                      <p:by>
                                        <p:hsl h="7200000" s="0" l="0"/>
                                      </p:by>
                                    </p:animClr>
                                    <p:animClr clrSpc="hsl" dir="cw">
                                      <p:cBhvr>
                                        <p:cTn id="42" dur="500" fill="hold"/>
                                        <p:tgtEl>
                                          <p:spTgt spid="28"/>
                                        </p:tgtEl>
                                        <p:attrNameLst>
                                          <p:attrName>fillcolor</p:attrName>
                                        </p:attrNameLst>
                                      </p:cBhvr>
                                      <p:by>
                                        <p:hsl h="7200000" s="0" l="0"/>
                                      </p:by>
                                    </p:animClr>
                                    <p:animClr clrSpc="hsl" dir="cw">
                                      <p:cBhvr>
                                        <p:cTn id="43" dur="500" fill="hold"/>
                                        <p:tgtEl>
                                          <p:spTgt spid="28"/>
                                        </p:tgtEl>
                                        <p:attrNameLst>
                                          <p:attrName>stroke.color</p:attrName>
                                        </p:attrNameLst>
                                      </p:cBhvr>
                                      <p:by>
                                        <p:hsl h="7200000" s="0" l="0"/>
                                      </p:by>
                                    </p:animClr>
                                    <p:set>
                                      <p:cBhvr>
                                        <p:cTn id="44" dur="500" fill="hold"/>
                                        <p:tgtEl>
                                          <p:spTgt spid="28"/>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1" presetClass="emph" presetSubtype="0" fill="hold" grpId="0" nodeType="clickEffect">
                                  <p:stCondLst>
                                    <p:cond delay="0"/>
                                  </p:stCondLst>
                                  <p:childTnLst>
                                    <p:animClr clrSpc="hsl" dir="cw">
                                      <p:cBhvr override="childStyle">
                                        <p:cTn id="48" dur="500" fill="hold"/>
                                        <p:tgtEl>
                                          <p:spTgt spid="31"/>
                                        </p:tgtEl>
                                        <p:attrNameLst>
                                          <p:attrName>style.color</p:attrName>
                                        </p:attrNameLst>
                                      </p:cBhvr>
                                      <p:by>
                                        <p:hsl h="7200000" s="0" l="0"/>
                                      </p:by>
                                    </p:animClr>
                                    <p:animClr clrSpc="hsl" dir="cw">
                                      <p:cBhvr>
                                        <p:cTn id="49" dur="500" fill="hold"/>
                                        <p:tgtEl>
                                          <p:spTgt spid="31"/>
                                        </p:tgtEl>
                                        <p:attrNameLst>
                                          <p:attrName>fillcolor</p:attrName>
                                        </p:attrNameLst>
                                      </p:cBhvr>
                                      <p:by>
                                        <p:hsl h="7200000" s="0" l="0"/>
                                      </p:by>
                                    </p:animClr>
                                    <p:animClr clrSpc="hsl" dir="cw">
                                      <p:cBhvr>
                                        <p:cTn id="50" dur="500" fill="hold"/>
                                        <p:tgtEl>
                                          <p:spTgt spid="31"/>
                                        </p:tgtEl>
                                        <p:attrNameLst>
                                          <p:attrName>stroke.color</p:attrName>
                                        </p:attrNameLst>
                                      </p:cBhvr>
                                      <p:by>
                                        <p:hsl h="7200000" s="0" l="0"/>
                                      </p:by>
                                    </p:animClr>
                                    <p:set>
                                      <p:cBhvr>
                                        <p:cTn id="51" dur="500" fill="hold"/>
                                        <p:tgtEl>
                                          <p:spTgt spid="31"/>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1" presetClass="emph" presetSubtype="0" fill="hold" grpId="0" nodeType="clickEffect">
                                  <p:stCondLst>
                                    <p:cond delay="0"/>
                                  </p:stCondLst>
                                  <p:childTnLst>
                                    <p:animClr clrSpc="hsl" dir="cw">
                                      <p:cBhvr override="childStyle">
                                        <p:cTn id="55" dur="500" fill="hold"/>
                                        <p:tgtEl>
                                          <p:spTgt spid="36"/>
                                        </p:tgtEl>
                                        <p:attrNameLst>
                                          <p:attrName>style.color</p:attrName>
                                        </p:attrNameLst>
                                      </p:cBhvr>
                                      <p:by>
                                        <p:hsl h="7200000" s="0" l="0"/>
                                      </p:by>
                                    </p:animClr>
                                    <p:animClr clrSpc="hsl" dir="cw">
                                      <p:cBhvr>
                                        <p:cTn id="56" dur="500" fill="hold"/>
                                        <p:tgtEl>
                                          <p:spTgt spid="36"/>
                                        </p:tgtEl>
                                        <p:attrNameLst>
                                          <p:attrName>fillcolor</p:attrName>
                                        </p:attrNameLst>
                                      </p:cBhvr>
                                      <p:by>
                                        <p:hsl h="7200000" s="0" l="0"/>
                                      </p:by>
                                    </p:animClr>
                                    <p:animClr clrSpc="hsl" dir="cw">
                                      <p:cBhvr>
                                        <p:cTn id="57" dur="500" fill="hold"/>
                                        <p:tgtEl>
                                          <p:spTgt spid="36"/>
                                        </p:tgtEl>
                                        <p:attrNameLst>
                                          <p:attrName>stroke.color</p:attrName>
                                        </p:attrNameLst>
                                      </p:cBhvr>
                                      <p:by>
                                        <p:hsl h="7200000" s="0" l="0"/>
                                      </p:by>
                                    </p:animClr>
                                    <p:set>
                                      <p:cBhvr>
                                        <p:cTn id="58" dur="500" fill="hold"/>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animBg="1"/>
      <p:bldP spid="21" grpId="0" animBg="1"/>
      <p:bldP spid="22" grpId="0" animBg="1"/>
      <p:bldP spid="28" grpId="0" animBg="1"/>
      <p:bldP spid="31" grpId="0" animBg="1"/>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517"/>
          <a:stretch/>
        </p:blipFill>
        <p:spPr bwMode="auto">
          <a:xfrm>
            <a:off x="1" y="19436"/>
            <a:ext cx="9143999"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5340" y="79830"/>
            <a:ext cx="8628660" cy="707886"/>
          </a:xfrm>
          <a:prstGeom prst="rect">
            <a:avLst/>
          </a:prstGeom>
          <a:noFill/>
        </p:spPr>
        <p:txBody>
          <a:bodyPr wrap="square" rtlCol="0">
            <a:spAutoFit/>
          </a:bodyPr>
          <a:lstStyle/>
          <a:p>
            <a:r>
              <a:rPr lang="en-US" sz="2000" dirty="0">
                <a:solidFill>
                  <a:schemeClr val="bg1"/>
                </a:solidFill>
                <a:latin typeface="Comic Sans MS" pitchFamily="66" charset="0"/>
              </a:rPr>
              <a:t>Match the words in the columns and then use the phrases in the correct form to complete the sentences below.</a:t>
            </a:r>
            <a:endParaRPr lang="ru-RU" sz="2000" dirty="0">
              <a:solidFill>
                <a:schemeClr val="bg1"/>
              </a:solidFill>
              <a:latin typeface="Comic Sans MS" pitchFamily="66" charset="0"/>
            </a:endParaRPr>
          </a:p>
        </p:txBody>
      </p:sp>
      <p:sp>
        <p:nvSpPr>
          <p:cNvPr id="2" name="TextBox 1"/>
          <p:cNvSpPr txBox="1"/>
          <p:nvPr/>
        </p:nvSpPr>
        <p:spPr>
          <a:xfrm>
            <a:off x="323528" y="697260"/>
            <a:ext cx="1800200" cy="2247090"/>
          </a:xfrm>
          <a:prstGeom prst="rect">
            <a:avLst/>
          </a:prstGeom>
          <a:noFill/>
        </p:spPr>
        <p:txBody>
          <a:bodyPr wrap="square" rtlCol="0">
            <a:spAutoFit/>
          </a:bodyPr>
          <a:lstStyle/>
          <a:p>
            <a:pPr marL="342900" indent="-342900">
              <a:lnSpc>
                <a:spcPct val="150000"/>
              </a:lnSpc>
              <a:buAutoNum type="arabicPeriod"/>
            </a:pPr>
            <a:r>
              <a:rPr lang="en-US" sz="2400" dirty="0">
                <a:latin typeface="Comic Sans MS" pitchFamily="66" charset="0"/>
              </a:rPr>
              <a:t>fussy</a:t>
            </a:r>
          </a:p>
          <a:p>
            <a:pPr marL="342900" indent="-342900">
              <a:lnSpc>
                <a:spcPct val="150000"/>
              </a:lnSpc>
              <a:buAutoNum type="arabicPeriod"/>
            </a:pPr>
            <a:r>
              <a:rPr lang="en-US" sz="2400" dirty="0">
                <a:latin typeface="Comic Sans MS" pitchFamily="66" charset="0"/>
              </a:rPr>
              <a:t>head</a:t>
            </a:r>
          </a:p>
          <a:p>
            <a:pPr marL="342900" indent="-342900">
              <a:lnSpc>
                <a:spcPct val="150000"/>
              </a:lnSpc>
              <a:buAutoNum type="arabicPeriod"/>
            </a:pPr>
            <a:r>
              <a:rPr lang="en-US" sz="2400" dirty="0">
                <a:latin typeface="Comic Sans MS" pitchFamily="66" charset="0"/>
              </a:rPr>
              <a:t>take</a:t>
            </a:r>
          </a:p>
          <a:p>
            <a:pPr marL="342900" indent="-342900">
              <a:lnSpc>
                <a:spcPct val="150000"/>
              </a:lnSpc>
              <a:buAutoNum type="arabicPeriod"/>
            </a:pPr>
            <a:r>
              <a:rPr lang="en-US" sz="2400" dirty="0">
                <a:latin typeface="Comic Sans MS" pitchFamily="66" charset="0"/>
              </a:rPr>
              <a:t>food</a:t>
            </a:r>
            <a:endParaRPr lang="ru-RU" sz="2400" dirty="0">
              <a:latin typeface="Comic Sans MS" pitchFamily="66" charset="0"/>
            </a:endParaRPr>
          </a:p>
        </p:txBody>
      </p:sp>
      <p:sp>
        <p:nvSpPr>
          <p:cNvPr id="7" name="TextBox 6"/>
          <p:cNvSpPr txBox="1"/>
          <p:nvPr/>
        </p:nvSpPr>
        <p:spPr>
          <a:xfrm>
            <a:off x="2123728" y="699552"/>
            <a:ext cx="2849958" cy="2308324"/>
          </a:xfrm>
          <a:prstGeom prst="rect">
            <a:avLst/>
          </a:prstGeom>
          <a:noFill/>
        </p:spPr>
        <p:txBody>
          <a:bodyPr wrap="square" rtlCol="0">
            <a:spAutoFit/>
          </a:bodyPr>
          <a:lstStyle/>
          <a:p>
            <a:pPr marL="457200" indent="-457200">
              <a:lnSpc>
                <a:spcPct val="150000"/>
              </a:lnSpc>
              <a:buAutoNum type="alphaLcPeriod"/>
            </a:pPr>
            <a:r>
              <a:rPr lang="en-US" sz="2400" dirty="0">
                <a:latin typeface="Comic Sans MS" pitchFamily="66" charset="0"/>
              </a:rPr>
              <a:t>pride in</a:t>
            </a:r>
          </a:p>
          <a:p>
            <a:pPr marL="457200" indent="-457200">
              <a:lnSpc>
                <a:spcPct val="150000"/>
              </a:lnSpc>
              <a:buAutoNum type="alphaLcPeriod"/>
            </a:pPr>
            <a:r>
              <a:rPr lang="en-US" sz="2400" dirty="0">
                <a:latin typeface="Comic Sans MS" pitchFamily="66" charset="0"/>
              </a:rPr>
              <a:t>tradition</a:t>
            </a:r>
          </a:p>
          <a:p>
            <a:pPr marL="457200" indent="-457200">
              <a:lnSpc>
                <a:spcPct val="150000"/>
              </a:lnSpc>
              <a:buAutoNum type="alphaLcPeriod"/>
            </a:pPr>
            <a:r>
              <a:rPr lang="en-US" sz="2400" dirty="0">
                <a:latin typeface="Comic Sans MS" pitchFamily="66" charset="0"/>
              </a:rPr>
              <a:t>eater</a:t>
            </a:r>
          </a:p>
          <a:p>
            <a:pPr marL="457200" indent="-457200">
              <a:lnSpc>
                <a:spcPct val="150000"/>
              </a:lnSpc>
              <a:buAutoNum type="alphaLcPeriod"/>
            </a:pPr>
            <a:r>
              <a:rPr lang="en-US" sz="2400" dirty="0">
                <a:latin typeface="Comic Sans MS" pitchFamily="66" charset="0"/>
              </a:rPr>
              <a:t>for</a:t>
            </a:r>
          </a:p>
        </p:txBody>
      </p:sp>
      <p:cxnSp>
        <p:nvCxnSpPr>
          <p:cNvPr id="6" name="Прямая со стрелкой 5"/>
          <p:cNvCxnSpPr/>
          <p:nvPr/>
        </p:nvCxnSpPr>
        <p:spPr>
          <a:xfrm>
            <a:off x="1547664" y="1057300"/>
            <a:ext cx="648072" cy="10081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Прямая со стрелкой 8"/>
          <p:cNvCxnSpPr/>
          <p:nvPr/>
        </p:nvCxnSpPr>
        <p:spPr>
          <a:xfrm>
            <a:off x="1547664" y="1561356"/>
            <a:ext cx="648072" cy="108012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Прямая со стрелкой 10"/>
          <p:cNvCxnSpPr/>
          <p:nvPr/>
        </p:nvCxnSpPr>
        <p:spPr>
          <a:xfrm flipV="1">
            <a:off x="1475656" y="1129308"/>
            <a:ext cx="648071" cy="108012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Прямая со стрелкой 12"/>
          <p:cNvCxnSpPr/>
          <p:nvPr/>
        </p:nvCxnSpPr>
        <p:spPr>
          <a:xfrm flipV="1">
            <a:off x="1475656" y="1669368"/>
            <a:ext cx="648072" cy="97210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7" y="3145532"/>
            <a:ext cx="445770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8552" y="1304553"/>
            <a:ext cx="44481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8552" y="2915977"/>
            <a:ext cx="438150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8552" y="4441676"/>
            <a:ext cx="43815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17880" y="3145532"/>
            <a:ext cx="1609725" cy="257175"/>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45288" y="1304553"/>
            <a:ext cx="1409700" cy="266700"/>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9"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88224" y="3325552"/>
            <a:ext cx="1219200" cy="285750"/>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0"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36096" y="4717901"/>
            <a:ext cx="1504950" cy="295275"/>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584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057"/>
                                        </p:tgtEl>
                                        <p:attrNameLst>
                                          <p:attrName>style.visibility</p:attrName>
                                        </p:attrNameLst>
                                      </p:cBhvr>
                                      <p:to>
                                        <p:strVal val="visible"/>
                                      </p:to>
                                    </p:set>
                                    <p:animEffect transition="in" filter="wipe(down)">
                                      <p:cBhvr>
                                        <p:cTn id="27" dur="500"/>
                                        <p:tgtEl>
                                          <p:spTgt spid="205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058"/>
                                        </p:tgtEl>
                                        <p:attrNameLst>
                                          <p:attrName>style.visibility</p:attrName>
                                        </p:attrNameLst>
                                      </p:cBhvr>
                                      <p:to>
                                        <p:strVal val="visible"/>
                                      </p:to>
                                    </p:set>
                                    <p:animEffect transition="in" filter="wipe(down)">
                                      <p:cBhvr>
                                        <p:cTn id="32" dur="500"/>
                                        <p:tgtEl>
                                          <p:spTgt spid="205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059"/>
                                        </p:tgtEl>
                                        <p:attrNameLst>
                                          <p:attrName>style.visibility</p:attrName>
                                        </p:attrNameLst>
                                      </p:cBhvr>
                                      <p:to>
                                        <p:strVal val="visible"/>
                                      </p:to>
                                    </p:set>
                                    <p:animEffect transition="in" filter="wipe(down)">
                                      <p:cBhvr>
                                        <p:cTn id="37" dur="500"/>
                                        <p:tgtEl>
                                          <p:spTgt spid="20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060"/>
                                        </p:tgtEl>
                                        <p:attrNameLst>
                                          <p:attrName>style.visibility</p:attrName>
                                        </p:attrNameLst>
                                      </p:cBhvr>
                                      <p:to>
                                        <p:strVal val="visible"/>
                                      </p:to>
                                    </p:set>
                                    <p:animEffect transition="in" filter="wipe(down)">
                                      <p:cBhvr>
                                        <p:cTn id="42" dur="5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481" y="532294"/>
            <a:ext cx="5600695" cy="506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87" y="0"/>
            <a:ext cx="88392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5401" y="96738"/>
            <a:ext cx="8628660" cy="400110"/>
          </a:xfrm>
          <a:prstGeom prst="rect">
            <a:avLst/>
          </a:prstGeom>
          <a:noFill/>
        </p:spPr>
        <p:txBody>
          <a:bodyPr wrap="square" rtlCol="0">
            <a:spAutoFit/>
          </a:bodyPr>
          <a:lstStyle/>
          <a:p>
            <a:r>
              <a:rPr lang="en-US" sz="2000" dirty="0">
                <a:solidFill>
                  <a:schemeClr val="bg1"/>
                </a:solidFill>
                <a:latin typeface="Comic Sans MS" pitchFamily="66" charset="0"/>
              </a:rPr>
              <a:t>Fill in:</a:t>
            </a:r>
            <a:endParaRPr lang="ru-RU" sz="2000" dirty="0">
              <a:solidFill>
                <a:schemeClr val="bg1"/>
              </a:solidFill>
              <a:latin typeface="Comic Sans MS" pitchFamily="66" charset="0"/>
            </a:endParaRPr>
          </a:p>
        </p:txBody>
      </p:sp>
      <p:sp>
        <p:nvSpPr>
          <p:cNvPr id="2" name="Прямоугольник 1"/>
          <p:cNvSpPr/>
          <p:nvPr/>
        </p:nvSpPr>
        <p:spPr>
          <a:xfrm>
            <a:off x="6444208" y="697260"/>
            <a:ext cx="2419079" cy="47525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lnSpc>
                <a:spcPct val="150000"/>
              </a:lnSpc>
              <a:buFont typeface="Arial" charset="0"/>
              <a:buChar char="•"/>
            </a:pPr>
            <a:r>
              <a:rPr lang="en-US" sz="2400" dirty="0">
                <a:latin typeface="Comic Sans MS" pitchFamily="66" charset="0"/>
              </a:rPr>
              <a:t>appealing</a:t>
            </a:r>
          </a:p>
          <a:p>
            <a:pPr marL="342900" indent="-342900" algn="ctr">
              <a:lnSpc>
                <a:spcPct val="150000"/>
              </a:lnSpc>
              <a:buFont typeface="Arial" charset="0"/>
              <a:buChar char="•"/>
            </a:pPr>
            <a:r>
              <a:rPr lang="en-US" sz="2400" dirty="0">
                <a:latin typeface="Comic Sans MS" pitchFamily="66" charset="0"/>
              </a:rPr>
              <a:t>nourishing</a:t>
            </a:r>
          </a:p>
          <a:p>
            <a:pPr marL="342900" indent="-342900" algn="ctr">
              <a:lnSpc>
                <a:spcPct val="150000"/>
              </a:lnSpc>
              <a:buFont typeface="Arial" charset="0"/>
              <a:buChar char="•"/>
            </a:pPr>
            <a:r>
              <a:rPr lang="en-US" sz="2400" dirty="0">
                <a:latin typeface="Comic Sans MS" pitchFamily="66" charset="0"/>
              </a:rPr>
              <a:t>lunchtime</a:t>
            </a:r>
          </a:p>
          <a:p>
            <a:pPr marL="342900" indent="-342900" algn="ctr">
              <a:lnSpc>
                <a:spcPct val="150000"/>
              </a:lnSpc>
              <a:buFont typeface="Arial" charset="0"/>
              <a:buChar char="•"/>
            </a:pPr>
            <a:r>
              <a:rPr lang="en-US" sz="2400" dirty="0">
                <a:latin typeface="Comic Sans MS" pitchFamily="66" charset="0"/>
              </a:rPr>
              <a:t>packed</a:t>
            </a:r>
          </a:p>
          <a:p>
            <a:pPr marL="342900" indent="-342900" algn="ctr">
              <a:lnSpc>
                <a:spcPct val="150000"/>
              </a:lnSpc>
              <a:buFont typeface="Arial" charset="0"/>
              <a:buChar char="•"/>
            </a:pPr>
            <a:r>
              <a:rPr lang="en-US" sz="2400" dirty="0">
                <a:latin typeface="Comic Sans MS" pitchFamily="66" charset="0"/>
              </a:rPr>
              <a:t>nursery</a:t>
            </a:r>
          </a:p>
          <a:p>
            <a:pPr marL="342900" indent="-342900" algn="ctr">
              <a:lnSpc>
                <a:spcPct val="150000"/>
              </a:lnSpc>
              <a:buFont typeface="Arial" charset="0"/>
              <a:buChar char="•"/>
            </a:pPr>
            <a:r>
              <a:rPr lang="en-US" sz="2400" dirty="0">
                <a:latin typeface="Comic Sans MS" pitchFamily="66" charset="0"/>
              </a:rPr>
              <a:t>portions</a:t>
            </a:r>
          </a:p>
          <a:p>
            <a:pPr marL="342900" indent="-342900" algn="ctr">
              <a:lnSpc>
                <a:spcPct val="150000"/>
              </a:lnSpc>
              <a:buFont typeface="Arial" charset="0"/>
              <a:buChar char="•"/>
            </a:pPr>
            <a:r>
              <a:rPr lang="en-US" sz="2400" dirty="0">
                <a:latin typeface="Comic Sans MS" pitchFamily="66" charset="0"/>
              </a:rPr>
              <a:t>basically</a:t>
            </a:r>
            <a:endParaRPr lang="ru-RU" sz="2400" dirty="0">
              <a:latin typeface="Comic Sans MS" pitchFamily="66" charset="0"/>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9150" y="549622"/>
            <a:ext cx="904875" cy="295275"/>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2591" y="1273324"/>
            <a:ext cx="1057275" cy="276225"/>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5828" y="2581275"/>
            <a:ext cx="809625" cy="276225"/>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9731" y="2912123"/>
            <a:ext cx="904875" cy="304800"/>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05462" y="3577580"/>
            <a:ext cx="1038225" cy="266700"/>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86824" y="4225652"/>
            <a:ext cx="1019175" cy="266700"/>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4506" y="4945732"/>
            <a:ext cx="800100" cy="276225"/>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68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ipe(down)">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wipe(down)">
                                      <p:cBhvr>
                                        <p:cTn id="12" dur="500"/>
                                        <p:tgtEl>
                                          <p:spTgt spid="307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wipe(down)">
                                      <p:cBhvr>
                                        <p:cTn id="17" dur="500"/>
                                        <p:tgtEl>
                                          <p:spTgt spid="30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79"/>
                                        </p:tgtEl>
                                        <p:attrNameLst>
                                          <p:attrName>style.visibility</p:attrName>
                                        </p:attrNameLst>
                                      </p:cBhvr>
                                      <p:to>
                                        <p:strVal val="visible"/>
                                      </p:to>
                                    </p:set>
                                    <p:animEffect transition="in" filter="wipe(down)">
                                      <p:cBhvr>
                                        <p:cTn id="22" dur="500"/>
                                        <p:tgtEl>
                                          <p:spTgt spid="307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080"/>
                                        </p:tgtEl>
                                        <p:attrNameLst>
                                          <p:attrName>style.visibility</p:attrName>
                                        </p:attrNameLst>
                                      </p:cBhvr>
                                      <p:to>
                                        <p:strVal val="visible"/>
                                      </p:to>
                                    </p:set>
                                    <p:animEffect transition="in" filter="wipe(down)">
                                      <p:cBhvr>
                                        <p:cTn id="27" dur="500"/>
                                        <p:tgtEl>
                                          <p:spTgt spid="308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081"/>
                                        </p:tgtEl>
                                        <p:attrNameLst>
                                          <p:attrName>style.visibility</p:attrName>
                                        </p:attrNameLst>
                                      </p:cBhvr>
                                      <p:to>
                                        <p:strVal val="visible"/>
                                      </p:to>
                                    </p:set>
                                    <p:animEffect transition="in" filter="wipe(down)">
                                      <p:cBhvr>
                                        <p:cTn id="32" dur="500"/>
                                        <p:tgtEl>
                                          <p:spTgt spid="30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082"/>
                                        </p:tgtEl>
                                        <p:attrNameLst>
                                          <p:attrName>style.visibility</p:attrName>
                                        </p:attrNameLst>
                                      </p:cBhvr>
                                      <p:to>
                                        <p:strVal val="visible"/>
                                      </p:to>
                                    </p:set>
                                    <p:animEffect transition="in" filter="wipe(down)">
                                      <p:cBhvr>
                                        <p:cTn id="37" dur="500"/>
                                        <p:tgtEl>
                                          <p:spTgt spid="3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2137420"/>
            <a:ext cx="3051422" cy="3352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Скругленная прямоугольная выноска 1"/>
          <p:cNvSpPr/>
          <p:nvPr/>
        </p:nvSpPr>
        <p:spPr>
          <a:xfrm>
            <a:off x="119480" y="121196"/>
            <a:ext cx="6120680" cy="651507"/>
          </a:xfrm>
          <a:prstGeom prst="wedgeRoundRectCallout">
            <a:avLst>
              <a:gd name="adj1" fmla="val -24008"/>
              <a:gd name="adj2" fmla="val 151626"/>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dirty="0">
                <a:latin typeface="Comic Sans MS" pitchFamily="66" charset="0"/>
              </a:rPr>
              <a:t>What do you usually eat at school:</a:t>
            </a:r>
            <a:endParaRPr lang="ru-RU" sz="2800" dirty="0">
              <a:latin typeface="Comic Sans MS" pitchFamily="66" charset="0"/>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8007" y="310947"/>
            <a:ext cx="1954523" cy="130301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8333" y="1103035"/>
            <a:ext cx="2358753" cy="1475234"/>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1596" y="1074802"/>
            <a:ext cx="2266950" cy="169545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9842" y="2356887"/>
            <a:ext cx="2524125" cy="180022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5816" y="2409825"/>
            <a:ext cx="2733675" cy="178117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43652" y="3955931"/>
            <a:ext cx="2228850" cy="163830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48493" y="3967361"/>
            <a:ext cx="2266950" cy="167640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Скругленный прямоугольник 2"/>
          <p:cNvSpPr/>
          <p:nvPr/>
        </p:nvSpPr>
        <p:spPr>
          <a:xfrm>
            <a:off x="6656805" y="310947"/>
            <a:ext cx="2135725"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a sandwich</a:t>
            </a:r>
            <a:endParaRPr lang="ru-RU" sz="2400" dirty="0">
              <a:latin typeface="Comic Sans MS" pitchFamily="66" charset="0"/>
            </a:endParaRPr>
          </a:p>
        </p:txBody>
      </p:sp>
      <p:sp>
        <p:nvSpPr>
          <p:cNvPr id="13" name="Скругленный прямоугольник 12"/>
          <p:cNvSpPr/>
          <p:nvPr/>
        </p:nvSpPr>
        <p:spPr>
          <a:xfrm>
            <a:off x="2984398" y="1103035"/>
            <a:ext cx="165618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biscuits</a:t>
            </a:r>
            <a:endParaRPr lang="ru-RU" sz="2400" dirty="0">
              <a:latin typeface="Comic Sans MS" pitchFamily="66" charset="0"/>
            </a:endParaRPr>
          </a:p>
        </p:txBody>
      </p:sp>
      <p:sp>
        <p:nvSpPr>
          <p:cNvPr id="14" name="Скругленный прямоугольник 13"/>
          <p:cNvSpPr/>
          <p:nvPr/>
        </p:nvSpPr>
        <p:spPr>
          <a:xfrm>
            <a:off x="4981968" y="1076160"/>
            <a:ext cx="165618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crisps</a:t>
            </a:r>
            <a:endParaRPr lang="ru-RU" sz="2400" dirty="0">
              <a:latin typeface="Comic Sans MS" pitchFamily="66" charset="0"/>
            </a:endParaRPr>
          </a:p>
        </p:txBody>
      </p:sp>
      <p:sp>
        <p:nvSpPr>
          <p:cNvPr id="15" name="Скругленный прямоугольник 14"/>
          <p:cNvSpPr/>
          <p:nvPr/>
        </p:nvSpPr>
        <p:spPr>
          <a:xfrm>
            <a:off x="2915816" y="2444499"/>
            <a:ext cx="165618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salad</a:t>
            </a:r>
            <a:endParaRPr lang="ru-RU" sz="2400" dirty="0">
              <a:latin typeface="Comic Sans MS" pitchFamily="66" charset="0"/>
            </a:endParaRPr>
          </a:p>
        </p:txBody>
      </p:sp>
      <p:sp>
        <p:nvSpPr>
          <p:cNvPr id="16" name="Скругленный прямоугольник 15"/>
          <p:cNvSpPr/>
          <p:nvPr/>
        </p:nvSpPr>
        <p:spPr>
          <a:xfrm>
            <a:off x="7304877" y="2266990"/>
            <a:ext cx="165618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soup</a:t>
            </a:r>
            <a:endParaRPr lang="ru-RU" sz="2400" dirty="0">
              <a:latin typeface="Comic Sans MS" pitchFamily="66" charset="0"/>
            </a:endParaRPr>
          </a:p>
        </p:txBody>
      </p:sp>
      <p:sp>
        <p:nvSpPr>
          <p:cNvPr id="17" name="Скругленный прямоугольник 16"/>
          <p:cNvSpPr/>
          <p:nvPr/>
        </p:nvSpPr>
        <p:spPr>
          <a:xfrm>
            <a:off x="3360074" y="5168864"/>
            <a:ext cx="1781522"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a hot meal</a:t>
            </a:r>
            <a:endParaRPr lang="ru-RU" sz="2400" dirty="0">
              <a:latin typeface="Comic Sans MS" pitchFamily="66" charset="0"/>
            </a:endParaRPr>
          </a:p>
        </p:txBody>
      </p:sp>
      <p:sp>
        <p:nvSpPr>
          <p:cNvPr id="18" name="Скругленный прямоугольник 17"/>
          <p:cNvSpPr/>
          <p:nvPr/>
        </p:nvSpPr>
        <p:spPr>
          <a:xfrm>
            <a:off x="6320793" y="5195738"/>
            <a:ext cx="1241111"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fruit</a:t>
            </a:r>
            <a:endParaRPr lang="ru-RU" sz="2400" dirty="0">
              <a:latin typeface="Comic Sans MS" pitchFamily="66" charset="0"/>
            </a:endParaRPr>
          </a:p>
        </p:txBody>
      </p:sp>
      <p:sp>
        <p:nvSpPr>
          <p:cNvPr id="36" name="Скругленный прямоугольник 35"/>
          <p:cNvSpPr/>
          <p:nvPr/>
        </p:nvSpPr>
        <p:spPr>
          <a:xfrm>
            <a:off x="6931024" y="3150643"/>
            <a:ext cx="2135725"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a sandwich</a:t>
            </a:r>
            <a:endParaRPr lang="ru-RU" sz="2400" dirty="0">
              <a:latin typeface="Comic Sans MS" pitchFamily="66" charset="0"/>
            </a:endParaRPr>
          </a:p>
        </p:txBody>
      </p:sp>
      <p:sp>
        <p:nvSpPr>
          <p:cNvPr id="37" name="Скругленный прямоугольник 36"/>
          <p:cNvSpPr/>
          <p:nvPr/>
        </p:nvSpPr>
        <p:spPr>
          <a:xfrm>
            <a:off x="6931024" y="5272976"/>
            <a:ext cx="213572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biscuits</a:t>
            </a:r>
            <a:endParaRPr lang="ru-RU" sz="2400" dirty="0">
              <a:latin typeface="Comic Sans MS" pitchFamily="66" charset="0"/>
            </a:endParaRPr>
          </a:p>
        </p:txBody>
      </p:sp>
      <p:sp>
        <p:nvSpPr>
          <p:cNvPr id="38" name="Скругленный прямоугольник 37"/>
          <p:cNvSpPr/>
          <p:nvPr/>
        </p:nvSpPr>
        <p:spPr>
          <a:xfrm>
            <a:off x="6931024" y="4211809"/>
            <a:ext cx="213572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crisps</a:t>
            </a:r>
            <a:endParaRPr lang="ru-RU" sz="2400" dirty="0">
              <a:latin typeface="Comic Sans MS" pitchFamily="66" charset="0"/>
            </a:endParaRPr>
          </a:p>
        </p:txBody>
      </p:sp>
      <p:sp>
        <p:nvSpPr>
          <p:cNvPr id="39" name="Скругленный прямоугольник 38"/>
          <p:cNvSpPr/>
          <p:nvPr/>
        </p:nvSpPr>
        <p:spPr>
          <a:xfrm>
            <a:off x="6931024" y="3858087"/>
            <a:ext cx="213572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salad</a:t>
            </a:r>
            <a:endParaRPr lang="ru-RU" sz="2400" dirty="0">
              <a:latin typeface="Comic Sans MS" pitchFamily="66" charset="0"/>
            </a:endParaRPr>
          </a:p>
        </p:txBody>
      </p:sp>
      <p:sp>
        <p:nvSpPr>
          <p:cNvPr id="40" name="Скругленный прямоугольник 39"/>
          <p:cNvSpPr/>
          <p:nvPr/>
        </p:nvSpPr>
        <p:spPr>
          <a:xfrm>
            <a:off x="6931023" y="3504365"/>
            <a:ext cx="2135725"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soup</a:t>
            </a:r>
            <a:endParaRPr lang="ru-RU" sz="2400" dirty="0">
              <a:latin typeface="Comic Sans MS" pitchFamily="66" charset="0"/>
            </a:endParaRPr>
          </a:p>
        </p:txBody>
      </p:sp>
      <p:sp>
        <p:nvSpPr>
          <p:cNvPr id="41" name="Скругленный прямоугольник 40"/>
          <p:cNvSpPr/>
          <p:nvPr/>
        </p:nvSpPr>
        <p:spPr>
          <a:xfrm>
            <a:off x="6931024" y="4919253"/>
            <a:ext cx="213572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a hot meal</a:t>
            </a:r>
            <a:endParaRPr lang="ru-RU" sz="2400" dirty="0">
              <a:latin typeface="Comic Sans MS" pitchFamily="66" charset="0"/>
            </a:endParaRPr>
          </a:p>
        </p:txBody>
      </p:sp>
      <p:sp>
        <p:nvSpPr>
          <p:cNvPr id="42" name="Скругленный прямоугольник 41"/>
          <p:cNvSpPr/>
          <p:nvPr/>
        </p:nvSpPr>
        <p:spPr>
          <a:xfrm>
            <a:off x="6931024" y="4565531"/>
            <a:ext cx="2135724"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fruit</a:t>
            </a:r>
            <a:endParaRPr lang="ru-RU" sz="2400" dirty="0">
              <a:latin typeface="Comic Sans MS" pitchFamily="66" charset="0"/>
            </a:endParaRPr>
          </a:p>
        </p:txBody>
      </p:sp>
      <p:sp>
        <p:nvSpPr>
          <p:cNvPr id="43" name="Скругленная прямоугольная выноска 42"/>
          <p:cNvSpPr/>
          <p:nvPr/>
        </p:nvSpPr>
        <p:spPr>
          <a:xfrm>
            <a:off x="119480" y="148845"/>
            <a:ext cx="6120680" cy="623857"/>
          </a:xfrm>
          <a:prstGeom prst="wedgeRoundRectCallout">
            <a:avLst>
              <a:gd name="adj1" fmla="val -24008"/>
              <a:gd name="adj2" fmla="val 151626"/>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dirty="0">
                <a:latin typeface="Comic Sans MS" pitchFamily="66" charset="0"/>
              </a:rPr>
              <a:t>Where do you get it/them from:</a:t>
            </a:r>
            <a:endParaRPr lang="ru-RU" sz="2800" dirty="0">
              <a:latin typeface="Comic Sans MS" pitchFamily="66" charset="0"/>
            </a:endParaRPr>
          </a:p>
        </p:txBody>
      </p:sp>
      <p:pic>
        <p:nvPicPr>
          <p:cNvPr id="44"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77223" y="1005552"/>
            <a:ext cx="2797101" cy="1880297"/>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 name="Picture 1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726019" y="1057495"/>
            <a:ext cx="2771357" cy="1776413"/>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 name="Picture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09271" y="3296212"/>
            <a:ext cx="2838450" cy="186690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Скругленный прямоугольник 46"/>
          <p:cNvSpPr/>
          <p:nvPr/>
        </p:nvSpPr>
        <p:spPr>
          <a:xfrm>
            <a:off x="2868856" y="2508155"/>
            <a:ext cx="2135725"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home</a:t>
            </a:r>
            <a:endParaRPr lang="ru-RU" sz="2400" dirty="0">
              <a:latin typeface="Comic Sans MS" pitchFamily="66" charset="0"/>
            </a:endParaRPr>
          </a:p>
        </p:txBody>
      </p:sp>
      <p:sp>
        <p:nvSpPr>
          <p:cNvPr id="48" name="Скругленный прямоугольник 47"/>
          <p:cNvSpPr/>
          <p:nvPr/>
        </p:nvSpPr>
        <p:spPr>
          <a:xfrm>
            <a:off x="6043834" y="1058853"/>
            <a:ext cx="2135725" cy="325753"/>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the shops</a:t>
            </a:r>
            <a:endParaRPr lang="ru-RU" sz="2400" dirty="0">
              <a:latin typeface="Comic Sans MS" pitchFamily="66" charset="0"/>
            </a:endParaRPr>
          </a:p>
        </p:txBody>
      </p:sp>
      <p:sp>
        <p:nvSpPr>
          <p:cNvPr id="49" name="Скругленный прямоугольник 48"/>
          <p:cNvSpPr/>
          <p:nvPr/>
        </p:nvSpPr>
        <p:spPr>
          <a:xfrm>
            <a:off x="3245346" y="4742474"/>
            <a:ext cx="2135725" cy="730240"/>
          </a:xfrm>
          <a:prstGeom prst="roundRect">
            <a:avLst>
              <a:gd name="adj"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Comic Sans MS" pitchFamily="66" charset="0"/>
              </a:rPr>
              <a:t>school canteen</a:t>
            </a:r>
            <a:endParaRPr lang="ru-RU" sz="2400" dirty="0">
              <a:latin typeface="Comic Sans MS" pitchFamily="66" charset="0"/>
            </a:endParaRPr>
          </a:p>
        </p:txBody>
      </p:sp>
      <p:pic>
        <p:nvPicPr>
          <p:cNvPr id="50"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9513" y="2244110"/>
            <a:ext cx="1981242" cy="3357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Скругленная прямоугольная выноска 50"/>
          <p:cNvSpPr/>
          <p:nvPr/>
        </p:nvSpPr>
        <p:spPr>
          <a:xfrm>
            <a:off x="425021" y="164362"/>
            <a:ext cx="4215561" cy="1529705"/>
          </a:xfrm>
          <a:prstGeom prst="wedgeRoundRectCallout">
            <a:avLst>
              <a:gd name="adj1" fmla="val -19748"/>
              <a:gd name="adj2" fmla="val 72961"/>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a:latin typeface="Comic Sans MS" pitchFamily="66" charset="0"/>
              </a:rPr>
              <a:t>I usually </a:t>
            </a:r>
            <a:r>
              <a:rPr lang="en-US" sz="2400" b="1" dirty="0">
                <a:latin typeface="Comic Sans MS" pitchFamily="66" charset="0"/>
              </a:rPr>
              <a:t>eat</a:t>
            </a:r>
            <a:r>
              <a:rPr lang="en-US" sz="2400" dirty="0">
                <a:latin typeface="Comic Sans MS" pitchFamily="66" charset="0"/>
              </a:rPr>
              <a:t> a sandwich at school.</a:t>
            </a:r>
          </a:p>
          <a:p>
            <a:pPr algn="ctr"/>
            <a:r>
              <a:rPr lang="en-US" sz="2400" dirty="0">
                <a:latin typeface="Comic Sans MS" pitchFamily="66" charset="0"/>
              </a:rPr>
              <a:t>I </a:t>
            </a:r>
            <a:r>
              <a:rPr lang="en-US" sz="2400" b="1" dirty="0">
                <a:latin typeface="Comic Sans MS" pitchFamily="66" charset="0"/>
              </a:rPr>
              <a:t>get</a:t>
            </a:r>
            <a:r>
              <a:rPr lang="en-US" sz="2400" dirty="0">
                <a:latin typeface="Comic Sans MS" pitchFamily="66" charset="0"/>
              </a:rPr>
              <a:t> it from the school canteen.</a:t>
            </a:r>
            <a:endParaRPr lang="ru-RU" sz="2400" dirty="0">
              <a:latin typeface="Comic Sans MS" pitchFamily="66" charset="0"/>
            </a:endParaRPr>
          </a:p>
        </p:txBody>
      </p:sp>
    </p:spTree>
    <p:extLst>
      <p:ext uri="{BB962C8B-B14F-4D97-AF65-F5344CB8AC3E}">
        <p14:creationId xmlns:p14="http://schemas.microsoft.com/office/powerpoint/2010/main" val="12267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053"/>
                                        </p:tgtEl>
                                        <p:attrNameLst>
                                          <p:attrName>style.visibility</p:attrName>
                                        </p:attrNameLst>
                                      </p:cBhvr>
                                      <p:to>
                                        <p:strVal val="visible"/>
                                      </p:to>
                                    </p:set>
                                    <p:anim calcmode="lin" valueType="num">
                                      <p:cBhvr>
                                        <p:cTn id="12" dur="500" fill="hold"/>
                                        <p:tgtEl>
                                          <p:spTgt spid="2053"/>
                                        </p:tgtEl>
                                        <p:attrNameLst>
                                          <p:attrName>ppt_w</p:attrName>
                                        </p:attrNameLst>
                                      </p:cBhvr>
                                      <p:tavLst>
                                        <p:tav tm="0">
                                          <p:val>
                                            <p:fltVal val="0"/>
                                          </p:val>
                                        </p:tav>
                                        <p:tav tm="100000">
                                          <p:val>
                                            <p:strVal val="#ppt_w"/>
                                          </p:val>
                                        </p:tav>
                                      </p:tavLst>
                                    </p:anim>
                                    <p:anim calcmode="lin" valueType="num">
                                      <p:cBhvr>
                                        <p:cTn id="13" dur="500" fill="hold"/>
                                        <p:tgtEl>
                                          <p:spTgt spid="2053"/>
                                        </p:tgtEl>
                                        <p:attrNameLst>
                                          <p:attrName>ppt_h</p:attrName>
                                        </p:attrNameLst>
                                      </p:cBhvr>
                                      <p:tavLst>
                                        <p:tav tm="0">
                                          <p:val>
                                            <p:fltVal val="0"/>
                                          </p:val>
                                        </p:tav>
                                        <p:tav tm="100000">
                                          <p:val>
                                            <p:strVal val="#ppt_h"/>
                                          </p:val>
                                        </p:tav>
                                      </p:tavLst>
                                    </p:anim>
                                    <p:animEffect transition="in" filter="fade">
                                      <p:cBhvr>
                                        <p:cTn id="14" dur="500"/>
                                        <p:tgtEl>
                                          <p:spTgt spid="205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2054"/>
                                        </p:tgtEl>
                                        <p:attrNameLst>
                                          <p:attrName>style.visibility</p:attrName>
                                        </p:attrNameLst>
                                      </p:cBhvr>
                                      <p:to>
                                        <p:strVal val="visible"/>
                                      </p:to>
                                    </p:set>
                                    <p:anim calcmode="lin" valueType="num">
                                      <p:cBhvr>
                                        <p:cTn id="22" dur="500" fill="hold"/>
                                        <p:tgtEl>
                                          <p:spTgt spid="2054"/>
                                        </p:tgtEl>
                                        <p:attrNameLst>
                                          <p:attrName>ppt_w</p:attrName>
                                        </p:attrNameLst>
                                      </p:cBhvr>
                                      <p:tavLst>
                                        <p:tav tm="0">
                                          <p:val>
                                            <p:fltVal val="0"/>
                                          </p:val>
                                        </p:tav>
                                        <p:tav tm="100000">
                                          <p:val>
                                            <p:strVal val="#ppt_w"/>
                                          </p:val>
                                        </p:tav>
                                      </p:tavLst>
                                    </p:anim>
                                    <p:anim calcmode="lin" valueType="num">
                                      <p:cBhvr>
                                        <p:cTn id="23" dur="500" fill="hold"/>
                                        <p:tgtEl>
                                          <p:spTgt spid="2054"/>
                                        </p:tgtEl>
                                        <p:attrNameLst>
                                          <p:attrName>ppt_h</p:attrName>
                                        </p:attrNameLst>
                                      </p:cBhvr>
                                      <p:tavLst>
                                        <p:tav tm="0">
                                          <p:val>
                                            <p:fltVal val="0"/>
                                          </p:val>
                                        </p:tav>
                                        <p:tav tm="100000">
                                          <p:val>
                                            <p:strVal val="#ppt_h"/>
                                          </p:val>
                                        </p:tav>
                                      </p:tavLst>
                                    </p:anim>
                                    <p:animEffect transition="in" filter="fade">
                                      <p:cBhvr>
                                        <p:cTn id="24" dur="500"/>
                                        <p:tgtEl>
                                          <p:spTgt spid="205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nodeType="withEffect">
                                  <p:stCondLst>
                                    <p:cond delay="0"/>
                                  </p:stCondLst>
                                  <p:childTnLst>
                                    <p:set>
                                      <p:cBhvr>
                                        <p:cTn id="36" dur="1" fill="hold">
                                          <p:stCondLst>
                                            <p:cond delay="0"/>
                                          </p:stCondLst>
                                        </p:cTn>
                                        <p:tgtEl>
                                          <p:spTgt spid="2052"/>
                                        </p:tgtEl>
                                        <p:attrNameLst>
                                          <p:attrName>style.visibility</p:attrName>
                                        </p:attrNameLst>
                                      </p:cBhvr>
                                      <p:to>
                                        <p:strVal val="visible"/>
                                      </p:to>
                                    </p:set>
                                    <p:anim calcmode="lin" valueType="num">
                                      <p:cBhvr>
                                        <p:cTn id="37" dur="500" fill="hold"/>
                                        <p:tgtEl>
                                          <p:spTgt spid="2052"/>
                                        </p:tgtEl>
                                        <p:attrNameLst>
                                          <p:attrName>ppt_w</p:attrName>
                                        </p:attrNameLst>
                                      </p:cBhvr>
                                      <p:tavLst>
                                        <p:tav tm="0">
                                          <p:val>
                                            <p:fltVal val="0"/>
                                          </p:val>
                                        </p:tav>
                                        <p:tav tm="100000">
                                          <p:val>
                                            <p:strVal val="#ppt_w"/>
                                          </p:val>
                                        </p:tav>
                                      </p:tavLst>
                                    </p:anim>
                                    <p:anim calcmode="lin" valueType="num">
                                      <p:cBhvr>
                                        <p:cTn id="38" dur="500" fill="hold"/>
                                        <p:tgtEl>
                                          <p:spTgt spid="2052"/>
                                        </p:tgtEl>
                                        <p:attrNameLst>
                                          <p:attrName>ppt_h</p:attrName>
                                        </p:attrNameLst>
                                      </p:cBhvr>
                                      <p:tavLst>
                                        <p:tav tm="0">
                                          <p:val>
                                            <p:fltVal val="0"/>
                                          </p:val>
                                        </p:tav>
                                        <p:tav tm="100000">
                                          <p:val>
                                            <p:strVal val="#ppt_h"/>
                                          </p:val>
                                        </p:tav>
                                      </p:tavLst>
                                    </p:anim>
                                    <p:animEffect transition="in" filter="fade">
                                      <p:cBhvr>
                                        <p:cTn id="39" dur="500"/>
                                        <p:tgtEl>
                                          <p:spTgt spid="205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nodeType="withEffect">
                                  <p:stCondLst>
                                    <p:cond delay="0"/>
                                  </p:stCondLst>
                                  <p:childTnLst>
                                    <p:set>
                                      <p:cBhvr>
                                        <p:cTn id="46" dur="1" fill="hold">
                                          <p:stCondLst>
                                            <p:cond delay="0"/>
                                          </p:stCondLst>
                                        </p:cTn>
                                        <p:tgtEl>
                                          <p:spTgt spid="2055"/>
                                        </p:tgtEl>
                                        <p:attrNameLst>
                                          <p:attrName>style.visibility</p:attrName>
                                        </p:attrNameLst>
                                      </p:cBhvr>
                                      <p:to>
                                        <p:strVal val="visible"/>
                                      </p:to>
                                    </p:set>
                                    <p:anim calcmode="lin" valueType="num">
                                      <p:cBhvr>
                                        <p:cTn id="47" dur="500" fill="hold"/>
                                        <p:tgtEl>
                                          <p:spTgt spid="2055"/>
                                        </p:tgtEl>
                                        <p:attrNameLst>
                                          <p:attrName>ppt_w</p:attrName>
                                        </p:attrNameLst>
                                      </p:cBhvr>
                                      <p:tavLst>
                                        <p:tav tm="0">
                                          <p:val>
                                            <p:fltVal val="0"/>
                                          </p:val>
                                        </p:tav>
                                        <p:tav tm="100000">
                                          <p:val>
                                            <p:strVal val="#ppt_w"/>
                                          </p:val>
                                        </p:tav>
                                      </p:tavLst>
                                    </p:anim>
                                    <p:anim calcmode="lin" valueType="num">
                                      <p:cBhvr>
                                        <p:cTn id="48" dur="500" fill="hold"/>
                                        <p:tgtEl>
                                          <p:spTgt spid="2055"/>
                                        </p:tgtEl>
                                        <p:attrNameLst>
                                          <p:attrName>ppt_h</p:attrName>
                                        </p:attrNameLst>
                                      </p:cBhvr>
                                      <p:tavLst>
                                        <p:tav tm="0">
                                          <p:val>
                                            <p:fltVal val="0"/>
                                          </p:val>
                                        </p:tav>
                                        <p:tav tm="100000">
                                          <p:val>
                                            <p:strVal val="#ppt_h"/>
                                          </p:val>
                                        </p:tav>
                                      </p:tavLst>
                                    </p:anim>
                                    <p:animEffect transition="in" filter="fade">
                                      <p:cBhvr>
                                        <p:cTn id="49" dur="500"/>
                                        <p:tgtEl>
                                          <p:spTgt spid="2055"/>
                                        </p:tgtEl>
                                      </p:cBhvr>
                                    </p:animEffect>
                                  </p:childTnLst>
                                </p:cTn>
                              </p:par>
                              <p:par>
                                <p:cTn id="50" presetID="53" presetClass="entr" presetSubtype="16" fill="hold" nodeType="withEffect">
                                  <p:stCondLst>
                                    <p:cond delay="0"/>
                                  </p:stCondLst>
                                  <p:childTnLst>
                                    <p:set>
                                      <p:cBhvr>
                                        <p:cTn id="51" dur="1" fill="hold">
                                          <p:stCondLst>
                                            <p:cond delay="0"/>
                                          </p:stCondLst>
                                        </p:cTn>
                                        <p:tgtEl>
                                          <p:spTgt spid="2057"/>
                                        </p:tgtEl>
                                        <p:attrNameLst>
                                          <p:attrName>style.visibility</p:attrName>
                                        </p:attrNameLst>
                                      </p:cBhvr>
                                      <p:to>
                                        <p:strVal val="visible"/>
                                      </p:to>
                                    </p:set>
                                    <p:anim calcmode="lin" valueType="num">
                                      <p:cBhvr>
                                        <p:cTn id="52" dur="500" fill="hold"/>
                                        <p:tgtEl>
                                          <p:spTgt spid="2057"/>
                                        </p:tgtEl>
                                        <p:attrNameLst>
                                          <p:attrName>ppt_w</p:attrName>
                                        </p:attrNameLst>
                                      </p:cBhvr>
                                      <p:tavLst>
                                        <p:tav tm="0">
                                          <p:val>
                                            <p:fltVal val="0"/>
                                          </p:val>
                                        </p:tav>
                                        <p:tav tm="100000">
                                          <p:val>
                                            <p:strVal val="#ppt_w"/>
                                          </p:val>
                                        </p:tav>
                                      </p:tavLst>
                                    </p:anim>
                                    <p:anim calcmode="lin" valueType="num">
                                      <p:cBhvr>
                                        <p:cTn id="53" dur="500" fill="hold"/>
                                        <p:tgtEl>
                                          <p:spTgt spid="2057"/>
                                        </p:tgtEl>
                                        <p:attrNameLst>
                                          <p:attrName>ppt_h</p:attrName>
                                        </p:attrNameLst>
                                      </p:cBhvr>
                                      <p:tavLst>
                                        <p:tav tm="0">
                                          <p:val>
                                            <p:fltVal val="0"/>
                                          </p:val>
                                        </p:tav>
                                        <p:tav tm="100000">
                                          <p:val>
                                            <p:strVal val="#ppt_h"/>
                                          </p:val>
                                        </p:tav>
                                      </p:tavLst>
                                    </p:anim>
                                    <p:animEffect transition="in" filter="fade">
                                      <p:cBhvr>
                                        <p:cTn id="54" dur="500"/>
                                        <p:tgtEl>
                                          <p:spTgt spid="205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nodeType="withEffect">
                                  <p:stCondLst>
                                    <p:cond delay="0"/>
                                  </p:stCondLst>
                                  <p:childTnLst>
                                    <p:set>
                                      <p:cBhvr>
                                        <p:cTn id="61" dur="1" fill="hold">
                                          <p:stCondLst>
                                            <p:cond delay="0"/>
                                          </p:stCondLst>
                                        </p:cTn>
                                        <p:tgtEl>
                                          <p:spTgt spid="2058"/>
                                        </p:tgtEl>
                                        <p:attrNameLst>
                                          <p:attrName>style.visibility</p:attrName>
                                        </p:attrNameLst>
                                      </p:cBhvr>
                                      <p:to>
                                        <p:strVal val="visible"/>
                                      </p:to>
                                    </p:set>
                                    <p:anim calcmode="lin" valueType="num">
                                      <p:cBhvr>
                                        <p:cTn id="62" dur="500" fill="hold"/>
                                        <p:tgtEl>
                                          <p:spTgt spid="2058"/>
                                        </p:tgtEl>
                                        <p:attrNameLst>
                                          <p:attrName>ppt_w</p:attrName>
                                        </p:attrNameLst>
                                      </p:cBhvr>
                                      <p:tavLst>
                                        <p:tav tm="0">
                                          <p:val>
                                            <p:fltVal val="0"/>
                                          </p:val>
                                        </p:tav>
                                        <p:tav tm="100000">
                                          <p:val>
                                            <p:strVal val="#ppt_w"/>
                                          </p:val>
                                        </p:tav>
                                      </p:tavLst>
                                    </p:anim>
                                    <p:anim calcmode="lin" valueType="num">
                                      <p:cBhvr>
                                        <p:cTn id="63" dur="500" fill="hold"/>
                                        <p:tgtEl>
                                          <p:spTgt spid="2058"/>
                                        </p:tgtEl>
                                        <p:attrNameLst>
                                          <p:attrName>ppt_h</p:attrName>
                                        </p:attrNameLst>
                                      </p:cBhvr>
                                      <p:tavLst>
                                        <p:tav tm="0">
                                          <p:val>
                                            <p:fltVal val="0"/>
                                          </p:val>
                                        </p:tav>
                                        <p:tav tm="100000">
                                          <p:val>
                                            <p:strVal val="#ppt_h"/>
                                          </p:val>
                                        </p:tav>
                                      </p:tavLst>
                                    </p:anim>
                                    <p:animEffect transition="in" filter="fade">
                                      <p:cBhvr>
                                        <p:cTn id="64" dur="500"/>
                                        <p:tgtEl>
                                          <p:spTgt spid="205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par>
                                <p:cTn id="70" presetID="53" presetClass="entr" presetSubtype="16" fill="hold" nodeType="withEffect">
                                  <p:stCondLst>
                                    <p:cond delay="0"/>
                                  </p:stCondLst>
                                  <p:childTnLst>
                                    <p:set>
                                      <p:cBhvr>
                                        <p:cTn id="71" dur="1" fill="hold">
                                          <p:stCondLst>
                                            <p:cond delay="0"/>
                                          </p:stCondLst>
                                        </p:cTn>
                                        <p:tgtEl>
                                          <p:spTgt spid="2056"/>
                                        </p:tgtEl>
                                        <p:attrNameLst>
                                          <p:attrName>style.visibility</p:attrName>
                                        </p:attrNameLst>
                                      </p:cBhvr>
                                      <p:to>
                                        <p:strVal val="visible"/>
                                      </p:to>
                                    </p:set>
                                    <p:anim calcmode="lin" valueType="num">
                                      <p:cBhvr>
                                        <p:cTn id="72" dur="500" fill="hold"/>
                                        <p:tgtEl>
                                          <p:spTgt spid="2056"/>
                                        </p:tgtEl>
                                        <p:attrNameLst>
                                          <p:attrName>ppt_w</p:attrName>
                                        </p:attrNameLst>
                                      </p:cBhvr>
                                      <p:tavLst>
                                        <p:tav tm="0">
                                          <p:val>
                                            <p:fltVal val="0"/>
                                          </p:val>
                                        </p:tav>
                                        <p:tav tm="100000">
                                          <p:val>
                                            <p:strVal val="#ppt_w"/>
                                          </p:val>
                                        </p:tav>
                                      </p:tavLst>
                                    </p:anim>
                                    <p:anim calcmode="lin" valueType="num">
                                      <p:cBhvr>
                                        <p:cTn id="73" dur="500" fill="hold"/>
                                        <p:tgtEl>
                                          <p:spTgt spid="2056"/>
                                        </p:tgtEl>
                                        <p:attrNameLst>
                                          <p:attrName>ppt_h</p:attrName>
                                        </p:attrNameLst>
                                      </p:cBhvr>
                                      <p:tavLst>
                                        <p:tav tm="0">
                                          <p:val>
                                            <p:fltVal val="0"/>
                                          </p:val>
                                        </p:tav>
                                        <p:tav tm="100000">
                                          <p:val>
                                            <p:strVal val="#ppt_h"/>
                                          </p:val>
                                        </p:tav>
                                      </p:tavLst>
                                    </p:anim>
                                    <p:animEffect transition="in" filter="fade">
                                      <p:cBhvr>
                                        <p:cTn id="74" dur="500"/>
                                        <p:tgtEl>
                                          <p:spTgt spid="205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Effect transition="in" filter="fade">
                                      <p:cBhvr>
                                        <p:cTn id="79" dur="500"/>
                                        <p:tgtEl>
                                          <p:spTgt spid="15"/>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xit" presetSubtype="0" fill="hold" nodeType="clickEffect">
                                  <p:stCondLst>
                                    <p:cond delay="0"/>
                                  </p:stCondLst>
                                  <p:childTnLst>
                                    <p:set>
                                      <p:cBhvr>
                                        <p:cTn id="83" dur="1" fill="hold">
                                          <p:stCondLst>
                                            <p:cond delay="0"/>
                                          </p:stCondLst>
                                        </p:cTn>
                                        <p:tgtEl>
                                          <p:spTgt spid="2053"/>
                                        </p:tgtEl>
                                        <p:attrNameLst>
                                          <p:attrName>style.visibility</p:attrName>
                                        </p:attrNameLst>
                                      </p:cBhvr>
                                      <p:to>
                                        <p:strVal val="hidden"/>
                                      </p:to>
                                    </p:set>
                                  </p:childTnLst>
                                </p:cTn>
                              </p:par>
                              <p:par>
                                <p:cTn id="84" presetID="1" presetClass="exit" presetSubtype="0" fill="hold" grpId="1" nodeType="withEffect">
                                  <p:stCondLst>
                                    <p:cond delay="0"/>
                                  </p:stCondLst>
                                  <p:childTnLst>
                                    <p:set>
                                      <p:cBhvr>
                                        <p:cTn id="85" dur="1" fill="hold">
                                          <p:stCondLst>
                                            <p:cond delay="0"/>
                                          </p:stCondLst>
                                        </p:cTn>
                                        <p:tgtEl>
                                          <p:spTgt spid="13"/>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2054"/>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14"/>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3"/>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2052"/>
                                        </p:tgtEl>
                                        <p:attrNameLst>
                                          <p:attrName>style.visibility</p:attrName>
                                        </p:attrNameLst>
                                      </p:cBhvr>
                                      <p:to>
                                        <p:strVal val="hidden"/>
                                      </p:to>
                                    </p:set>
                                  </p:childTnLst>
                                </p:cTn>
                              </p:par>
                              <p:par>
                                <p:cTn id="94" presetID="1" presetClass="exit" presetSubtype="0" fill="hold" grpId="1" nodeType="withEffect">
                                  <p:stCondLst>
                                    <p:cond delay="0"/>
                                  </p:stCondLst>
                                  <p:childTnLst>
                                    <p:set>
                                      <p:cBhvr>
                                        <p:cTn id="95" dur="1" fill="hold">
                                          <p:stCondLst>
                                            <p:cond delay="0"/>
                                          </p:stCondLst>
                                        </p:cTn>
                                        <p:tgtEl>
                                          <p:spTgt spid="16"/>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2055"/>
                                        </p:tgtEl>
                                        <p:attrNameLst>
                                          <p:attrName>style.visibility</p:attrName>
                                        </p:attrNameLst>
                                      </p:cBhvr>
                                      <p:to>
                                        <p:strVal val="hidden"/>
                                      </p:to>
                                    </p:set>
                                  </p:childTnLst>
                                </p:cTn>
                              </p:par>
                              <p:par>
                                <p:cTn id="98" presetID="1" presetClass="exit" presetSubtype="0" fill="hold" nodeType="withEffect">
                                  <p:stCondLst>
                                    <p:cond delay="0"/>
                                  </p:stCondLst>
                                  <p:childTnLst>
                                    <p:set>
                                      <p:cBhvr>
                                        <p:cTn id="99" dur="1" fill="hold">
                                          <p:stCondLst>
                                            <p:cond delay="0"/>
                                          </p:stCondLst>
                                        </p:cTn>
                                        <p:tgtEl>
                                          <p:spTgt spid="2057"/>
                                        </p:tgtEl>
                                        <p:attrNameLst>
                                          <p:attrName>style.visibility</p:attrName>
                                        </p:attrNameLst>
                                      </p:cBhvr>
                                      <p:to>
                                        <p:strVal val="hidden"/>
                                      </p:to>
                                    </p:set>
                                  </p:childTnLst>
                                </p:cTn>
                              </p:par>
                              <p:par>
                                <p:cTn id="100" presetID="1" presetClass="exit" presetSubtype="0" fill="hold" grpId="1" nodeType="withEffect">
                                  <p:stCondLst>
                                    <p:cond delay="0"/>
                                  </p:stCondLst>
                                  <p:childTnLst>
                                    <p:set>
                                      <p:cBhvr>
                                        <p:cTn id="101" dur="1" fill="hold">
                                          <p:stCondLst>
                                            <p:cond delay="0"/>
                                          </p:stCondLst>
                                        </p:cTn>
                                        <p:tgtEl>
                                          <p:spTgt spid="18"/>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2058"/>
                                        </p:tgtEl>
                                        <p:attrNameLst>
                                          <p:attrName>style.visibility</p:attrName>
                                        </p:attrNameLst>
                                      </p:cBhvr>
                                      <p:to>
                                        <p:strVal val="hidden"/>
                                      </p:to>
                                    </p:set>
                                  </p:childTnLst>
                                </p:cTn>
                              </p:par>
                              <p:par>
                                <p:cTn id="104" presetID="1" presetClass="exit" presetSubtype="0" fill="hold" grpId="1" nodeType="withEffect">
                                  <p:stCondLst>
                                    <p:cond delay="0"/>
                                  </p:stCondLst>
                                  <p:childTnLst>
                                    <p:set>
                                      <p:cBhvr>
                                        <p:cTn id="105" dur="1" fill="hold">
                                          <p:stCondLst>
                                            <p:cond delay="0"/>
                                          </p:stCondLst>
                                        </p:cTn>
                                        <p:tgtEl>
                                          <p:spTgt spid="17"/>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2056"/>
                                        </p:tgtEl>
                                        <p:attrNameLst>
                                          <p:attrName>style.visibility</p:attrName>
                                        </p:attrNameLst>
                                      </p:cBhvr>
                                      <p:to>
                                        <p:strVal val="hidden"/>
                                      </p:to>
                                    </p:set>
                                  </p:childTnLst>
                                </p:cTn>
                              </p:par>
                              <p:par>
                                <p:cTn id="108" presetID="1" presetClass="exit" presetSubtype="0" fill="hold" grpId="1" nodeType="withEffect">
                                  <p:stCondLst>
                                    <p:cond delay="0"/>
                                  </p:stCondLst>
                                  <p:childTnLst>
                                    <p:set>
                                      <p:cBhvr>
                                        <p:cTn id="109" dur="1" fill="hold">
                                          <p:stCondLst>
                                            <p:cond delay="0"/>
                                          </p:stCondLst>
                                        </p:cTn>
                                        <p:tgtEl>
                                          <p:spTgt spid="15"/>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37"/>
                                        </p:tgtEl>
                                        <p:attrNameLst>
                                          <p:attrName>style.visibility</p:attrName>
                                        </p:attrNameLst>
                                      </p:cBhvr>
                                      <p:to>
                                        <p:strVal val="visible"/>
                                      </p:to>
                                    </p:set>
                                    <p:anim calcmode="lin" valueType="num">
                                      <p:cBhvr additive="base">
                                        <p:cTn id="114" dur="500" fill="hold"/>
                                        <p:tgtEl>
                                          <p:spTgt spid="37"/>
                                        </p:tgtEl>
                                        <p:attrNameLst>
                                          <p:attrName>ppt_x</p:attrName>
                                        </p:attrNameLst>
                                      </p:cBhvr>
                                      <p:tavLst>
                                        <p:tav tm="0">
                                          <p:val>
                                            <p:strVal val="#ppt_x"/>
                                          </p:val>
                                        </p:tav>
                                        <p:tav tm="100000">
                                          <p:val>
                                            <p:strVal val="#ppt_x"/>
                                          </p:val>
                                        </p:tav>
                                      </p:tavLst>
                                    </p:anim>
                                    <p:anim calcmode="lin" valueType="num">
                                      <p:cBhvr additive="base">
                                        <p:cTn id="115" dur="500" fill="hold"/>
                                        <p:tgtEl>
                                          <p:spTgt spid="37"/>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41"/>
                                        </p:tgtEl>
                                        <p:attrNameLst>
                                          <p:attrName>style.visibility</p:attrName>
                                        </p:attrNameLst>
                                      </p:cBhvr>
                                      <p:to>
                                        <p:strVal val="visible"/>
                                      </p:to>
                                    </p:set>
                                    <p:anim calcmode="lin" valueType="num">
                                      <p:cBhvr additive="base">
                                        <p:cTn id="118" dur="500" fill="hold"/>
                                        <p:tgtEl>
                                          <p:spTgt spid="41"/>
                                        </p:tgtEl>
                                        <p:attrNameLst>
                                          <p:attrName>ppt_x</p:attrName>
                                        </p:attrNameLst>
                                      </p:cBhvr>
                                      <p:tavLst>
                                        <p:tav tm="0">
                                          <p:val>
                                            <p:strVal val="#ppt_x"/>
                                          </p:val>
                                        </p:tav>
                                        <p:tav tm="100000">
                                          <p:val>
                                            <p:strVal val="#ppt_x"/>
                                          </p:val>
                                        </p:tav>
                                      </p:tavLst>
                                    </p:anim>
                                    <p:anim calcmode="lin" valueType="num">
                                      <p:cBhvr additive="base">
                                        <p:cTn id="119" dur="500" fill="hold"/>
                                        <p:tgtEl>
                                          <p:spTgt spid="41"/>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additive="base">
                                        <p:cTn id="122" dur="500" fill="hold"/>
                                        <p:tgtEl>
                                          <p:spTgt spid="42"/>
                                        </p:tgtEl>
                                        <p:attrNameLst>
                                          <p:attrName>ppt_x</p:attrName>
                                        </p:attrNameLst>
                                      </p:cBhvr>
                                      <p:tavLst>
                                        <p:tav tm="0">
                                          <p:val>
                                            <p:strVal val="#ppt_x"/>
                                          </p:val>
                                        </p:tav>
                                        <p:tav tm="100000">
                                          <p:val>
                                            <p:strVal val="#ppt_x"/>
                                          </p:val>
                                        </p:tav>
                                      </p:tavLst>
                                    </p:anim>
                                    <p:anim calcmode="lin" valueType="num">
                                      <p:cBhvr additive="base">
                                        <p:cTn id="123" dur="500" fill="hold"/>
                                        <p:tgtEl>
                                          <p:spTgt spid="42"/>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38"/>
                                        </p:tgtEl>
                                        <p:attrNameLst>
                                          <p:attrName>style.visibility</p:attrName>
                                        </p:attrNameLst>
                                      </p:cBhvr>
                                      <p:to>
                                        <p:strVal val="visible"/>
                                      </p:to>
                                    </p:set>
                                    <p:anim calcmode="lin" valueType="num">
                                      <p:cBhvr additive="base">
                                        <p:cTn id="126" dur="500" fill="hold"/>
                                        <p:tgtEl>
                                          <p:spTgt spid="38"/>
                                        </p:tgtEl>
                                        <p:attrNameLst>
                                          <p:attrName>ppt_x</p:attrName>
                                        </p:attrNameLst>
                                      </p:cBhvr>
                                      <p:tavLst>
                                        <p:tav tm="0">
                                          <p:val>
                                            <p:strVal val="#ppt_x"/>
                                          </p:val>
                                        </p:tav>
                                        <p:tav tm="100000">
                                          <p:val>
                                            <p:strVal val="#ppt_x"/>
                                          </p:val>
                                        </p:tav>
                                      </p:tavLst>
                                    </p:anim>
                                    <p:anim calcmode="lin" valueType="num">
                                      <p:cBhvr additive="base">
                                        <p:cTn id="127" dur="500" fill="hold"/>
                                        <p:tgtEl>
                                          <p:spTgt spid="38"/>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39"/>
                                        </p:tgtEl>
                                        <p:attrNameLst>
                                          <p:attrName>style.visibility</p:attrName>
                                        </p:attrNameLst>
                                      </p:cBhvr>
                                      <p:to>
                                        <p:strVal val="visible"/>
                                      </p:to>
                                    </p:set>
                                    <p:anim calcmode="lin" valueType="num">
                                      <p:cBhvr additive="base">
                                        <p:cTn id="130" dur="500" fill="hold"/>
                                        <p:tgtEl>
                                          <p:spTgt spid="39"/>
                                        </p:tgtEl>
                                        <p:attrNameLst>
                                          <p:attrName>ppt_x</p:attrName>
                                        </p:attrNameLst>
                                      </p:cBhvr>
                                      <p:tavLst>
                                        <p:tav tm="0">
                                          <p:val>
                                            <p:strVal val="#ppt_x"/>
                                          </p:val>
                                        </p:tav>
                                        <p:tav tm="100000">
                                          <p:val>
                                            <p:strVal val="#ppt_x"/>
                                          </p:val>
                                        </p:tav>
                                      </p:tavLst>
                                    </p:anim>
                                    <p:anim calcmode="lin" valueType="num">
                                      <p:cBhvr additive="base">
                                        <p:cTn id="131" dur="500" fill="hold"/>
                                        <p:tgtEl>
                                          <p:spTgt spid="39"/>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40"/>
                                        </p:tgtEl>
                                        <p:attrNameLst>
                                          <p:attrName>style.visibility</p:attrName>
                                        </p:attrNameLst>
                                      </p:cBhvr>
                                      <p:to>
                                        <p:strVal val="visible"/>
                                      </p:to>
                                    </p:set>
                                    <p:anim calcmode="lin" valueType="num">
                                      <p:cBhvr additive="base">
                                        <p:cTn id="134" dur="500" fill="hold"/>
                                        <p:tgtEl>
                                          <p:spTgt spid="40"/>
                                        </p:tgtEl>
                                        <p:attrNameLst>
                                          <p:attrName>ppt_x</p:attrName>
                                        </p:attrNameLst>
                                      </p:cBhvr>
                                      <p:tavLst>
                                        <p:tav tm="0">
                                          <p:val>
                                            <p:strVal val="#ppt_x"/>
                                          </p:val>
                                        </p:tav>
                                        <p:tav tm="100000">
                                          <p:val>
                                            <p:strVal val="#ppt_x"/>
                                          </p:val>
                                        </p:tav>
                                      </p:tavLst>
                                    </p:anim>
                                    <p:anim calcmode="lin" valueType="num">
                                      <p:cBhvr additive="base">
                                        <p:cTn id="135" dur="500" fill="hold"/>
                                        <p:tgtEl>
                                          <p:spTgt spid="40"/>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 calcmode="lin" valueType="num">
                                      <p:cBhvr additive="base">
                                        <p:cTn id="138" dur="500" fill="hold"/>
                                        <p:tgtEl>
                                          <p:spTgt spid="36"/>
                                        </p:tgtEl>
                                        <p:attrNameLst>
                                          <p:attrName>ppt_x</p:attrName>
                                        </p:attrNameLst>
                                      </p:cBhvr>
                                      <p:tavLst>
                                        <p:tav tm="0">
                                          <p:val>
                                            <p:strVal val="#ppt_x"/>
                                          </p:val>
                                        </p:tav>
                                        <p:tav tm="100000">
                                          <p:val>
                                            <p:strVal val="#ppt_x"/>
                                          </p:val>
                                        </p:tav>
                                      </p:tavLst>
                                    </p:anim>
                                    <p:anim calcmode="lin" valueType="num">
                                      <p:cBhvr additive="base">
                                        <p:cTn id="13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2" presetClass="entr" presetSubtype="4" fill="hold" grpId="0" nodeType="click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wipe(down)">
                                      <p:cBhvr>
                                        <p:cTn id="144" dur="500"/>
                                        <p:tgtEl>
                                          <p:spTgt spid="43"/>
                                        </p:tgtEl>
                                      </p:cBhvr>
                                    </p:animEffect>
                                  </p:childTnLst>
                                </p:cTn>
                              </p:par>
                            </p:childTnLst>
                          </p:cTn>
                        </p:par>
                      </p:childTnLst>
                    </p:cTn>
                  </p:par>
                  <p:par>
                    <p:cTn id="145" fill="hold">
                      <p:stCondLst>
                        <p:cond delay="indefinite"/>
                      </p:stCondLst>
                      <p:childTnLst>
                        <p:par>
                          <p:cTn id="146" fill="hold">
                            <p:stCondLst>
                              <p:cond delay="0"/>
                            </p:stCondLst>
                            <p:childTnLst>
                              <p:par>
                                <p:cTn id="147" presetID="53" presetClass="entr" presetSubtype="16" fill="hold" grpId="0" nodeType="clickEffect">
                                  <p:stCondLst>
                                    <p:cond delay="0"/>
                                  </p:stCondLst>
                                  <p:childTnLst>
                                    <p:set>
                                      <p:cBhvr>
                                        <p:cTn id="148" dur="1" fill="hold">
                                          <p:stCondLst>
                                            <p:cond delay="0"/>
                                          </p:stCondLst>
                                        </p:cTn>
                                        <p:tgtEl>
                                          <p:spTgt spid="49"/>
                                        </p:tgtEl>
                                        <p:attrNameLst>
                                          <p:attrName>style.visibility</p:attrName>
                                        </p:attrNameLst>
                                      </p:cBhvr>
                                      <p:to>
                                        <p:strVal val="visible"/>
                                      </p:to>
                                    </p:set>
                                    <p:anim calcmode="lin" valueType="num">
                                      <p:cBhvr>
                                        <p:cTn id="149" dur="500" fill="hold"/>
                                        <p:tgtEl>
                                          <p:spTgt spid="49"/>
                                        </p:tgtEl>
                                        <p:attrNameLst>
                                          <p:attrName>ppt_w</p:attrName>
                                        </p:attrNameLst>
                                      </p:cBhvr>
                                      <p:tavLst>
                                        <p:tav tm="0">
                                          <p:val>
                                            <p:fltVal val="0"/>
                                          </p:val>
                                        </p:tav>
                                        <p:tav tm="100000">
                                          <p:val>
                                            <p:strVal val="#ppt_w"/>
                                          </p:val>
                                        </p:tav>
                                      </p:tavLst>
                                    </p:anim>
                                    <p:anim calcmode="lin" valueType="num">
                                      <p:cBhvr>
                                        <p:cTn id="150" dur="500" fill="hold"/>
                                        <p:tgtEl>
                                          <p:spTgt spid="49"/>
                                        </p:tgtEl>
                                        <p:attrNameLst>
                                          <p:attrName>ppt_h</p:attrName>
                                        </p:attrNameLst>
                                      </p:cBhvr>
                                      <p:tavLst>
                                        <p:tav tm="0">
                                          <p:val>
                                            <p:fltVal val="0"/>
                                          </p:val>
                                        </p:tav>
                                        <p:tav tm="100000">
                                          <p:val>
                                            <p:strVal val="#ppt_h"/>
                                          </p:val>
                                        </p:tav>
                                      </p:tavLst>
                                    </p:anim>
                                    <p:animEffect transition="in" filter="fade">
                                      <p:cBhvr>
                                        <p:cTn id="151" dur="500"/>
                                        <p:tgtEl>
                                          <p:spTgt spid="49"/>
                                        </p:tgtEl>
                                      </p:cBhvr>
                                    </p:animEffect>
                                  </p:childTnLst>
                                </p:cTn>
                              </p:par>
                              <p:par>
                                <p:cTn id="152" presetID="53" presetClass="entr" presetSubtype="16" fill="hold" nodeType="withEffect">
                                  <p:stCondLst>
                                    <p:cond delay="0"/>
                                  </p:stCondLst>
                                  <p:childTnLst>
                                    <p:set>
                                      <p:cBhvr>
                                        <p:cTn id="153" dur="1" fill="hold">
                                          <p:stCondLst>
                                            <p:cond delay="0"/>
                                          </p:stCondLst>
                                        </p:cTn>
                                        <p:tgtEl>
                                          <p:spTgt spid="46"/>
                                        </p:tgtEl>
                                        <p:attrNameLst>
                                          <p:attrName>style.visibility</p:attrName>
                                        </p:attrNameLst>
                                      </p:cBhvr>
                                      <p:to>
                                        <p:strVal val="visible"/>
                                      </p:to>
                                    </p:set>
                                    <p:anim calcmode="lin" valueType="num">
                                      <p:cBhvr>
                                        <p:cTn id="154" dur="500" fill="hold"/>
                                        <p:tgtEl>
                                          <p:spTgt spid="46"/>
                                        </p:tgtEl>
                                        <p:attrNameLst>
                                          <p:attrName>ppt_w</p:attrName>
                                        </p:attrNameLst>
                                      </p:cBhvr>
                                      <p:tavLst>
                                        <p:tav tm="0">
                                          <p:val>
                                            <p:fltVal val="0"/>
                                          </p:val>
                                        </p:tav>
                                        <p:tav tm="100000">
                                          <p:val>
                                            <p:strVal val="#ppt_w"/>
                                          </p:val>
                                        </p:tav>
                                      </p:tavLst>
                                    </p:anim>
                                    <p:anim calcmode="lin" valueType="num">
                                      <p:cBhvr>
                                        <p:cTn id="155" dur="500" fill="hold"/>
                                        <p:tgtEl>
                                          <p:spTgt spid="46"/>
                                        </p:tgtEl>
                                        <p:attrNameLst>
                                          <p:attrName>ppt_h</p:attrName>
                                        </p:attrNameLst>
                                      </p:cBhvr>
                                      <p:tavLst>
                                        <p:tav tm="0">
                                          <p:val>
                                            <p:fltVal val="0"/>
                                          </p:val>
                                        </p:tav>
                                        <p:tav tm="100000">
                                          <p:val>
                                            <p:strVal val="#ppt_h"/>
                                          </p:val>
                                        </p:tav>
                                      </p:tavLst>
                                    </p:anim>
                                    <p:animEffect transition="in" filter="fade">
                                      <p:cBhvr>
                                        <p:cTn id="156" dur="500"/>
                                        <p:tgtEl>
                                          <p:spTgt spid="46"/>
                                        </p:tgtEl>
                                      </p:cBhvr>
                                    </p:animEffect>
                                  </p:childTnLst>
                                </p:cTn>
                              </p:par>
                              <p:par>
                                <p:cTn id="157" presetID="53" presetClass="entr" presetSubtype="16" fill="hold" nodeType="withEffect">
                                  <p:stCondLst>
                                    <p:cond delay="0"/>
                                  </p:stCondLst>
                                  <p:childTnLst>
                                    <p:set>
                                      <p:cBhvr>
                                        <p:cTn id="158" dur="1" fill="hold">
                                          <p:stCondLst>
                                            <p:cond delay="0"/>
                                          </p:stCondLst>
                                        </p:cTn>
                                        <p:tgtEl>
                                          <p:spTgt spid="44"/>
                                        </p:tgtEl>
                                        <p:attrNameLst>
                                          <p:attrName>style.visibility</p:attrName>
                                        </p:attrNameLst>
                                      </p:cBhvr>
                                      <p:to>
                                        <p:strVal val="visible"/>
                                      </p:to>
                                    </p:set>
                                    <p:anim calcmode="lin" valueType="num">
                                      <p:cBhvr>
                                        <p:cTn id="159" dur="500" fill="hold"/>
                                        <p:tgtEl>
                                          <p:spTgt spid="44"/>
                                        </p:tgtEl>
                                        <p:attrNameLst>
                                          <p:attrName>ppt_w</p:attrName>
                                        </p:attrNameLst>
                                      </p:cBhvr>
                                      <p:tavLst>
                                        <p:tav tm="0">
                                          <p:val>
                                            <p:fltVal val="0"/>
                                          </p:val>
                                        </p:tav>
                                        <p:tav tm="100000">
                                          <p:val>
                                            <p:strVal val="#ppt_w"/>
                                          </p:val>
                                        </p:tav>
                                      </p:tavLst>
                                    </p:anim>
                                    <p:anim calcmode="lin" valueType="num">
                                      <p:cBhvr>
                                        <p:cTn id="160" dur="500" fill="hold"/>
                                        <p:tgtEl>
                                          <p:spTgt spid="44"/>
                                        </p:tgtEl>
                                        <p:attrNameLst>
                                          <p:attrName>ppt_h</p:attrName>
                                        </p:attrNameLst>
                                      </p:cBhvr>
                                      <p:tavLst>
                                        <p:tav tm="0">
                                          <p:val>
                                            <p:fltVal val="0"/>
                                          </p:val>
                                        </p:tav>
                                        <p:tav tm="100000">
                                          <p:val>
                                            <p:strVal val="#ppt_h"/>
                                          </p:val>
                                        </p:tav>
                                      </p:tavLst>
                                    </p:anim>
                                    <p:animEffect transition="in" filter="fade">
                                      <p:cBhvr>
                                        <p:cTn id="161" dur="500"/>
                                        <p:tgtEl>
                                          <p:spTgt spid="44"/>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47"/>
                                        </p:tgtEl>
                                        <p:attrNameLst>
                                          <p:attrName>style.visibility</p:attrName>
                                        </p:attrNameLst>
                                      </p:cBhvr>
                                      <p:to>
                                        <p:strVal val="visible"/>
                                      </p:to>
                                    </p:set>
                                    <p:anim calcmode="lin" valueType="num">
                                      <p:cBhvr>
                                        <p:cTn id="164" dur="500" fill="hold"/>
                                        <p:tgtEl>
                                          <p:spTgt spid="47"/>
                                        </p:tgtEl>
                                        <p:attrNameLst>
                                          <p:attrName>ppt_w</p:attrName>
                                        </p:attrNameLst>
                                      </p:cBhvr>
                                      <p:tavLst>
                                        <p:tav tm="0">
                                          <p:val>
                                            <p:fltVal val="0"/>
                                          </p:val>
                                        </p:tav>
                                        <p:tav tm="100000">
                                          <p:val>
                                            <p:strVal val="#ppt_w"/>
                                          </p:val>
                                        </p:tav>
                                      </p:tavLst>
                                    </p:anim>
                                    <p:anim calcmode="lin" valueType="num">
                                      <p:cBhvr>
                                        <p:cTn id="165" dur="500" fill="hold"/>
                                        <p:tgtEl>
                                          <p:spTgt spid="47"/>
                                        </p:tgtEl>
                                        <p:attrNameLst>
                                          <p:attrName>ppt_h</p:attrName>
                                        </p:attrNameLst>
                                      </p:cBhvr>
                                      <p:tavLst>
                                        <p:tav tm="0">
                                          <p:val>
                                            <p:fltVal val="0"/>
                                          </p:val>
                                        </p:tav>
                                        <p:tav tm="100000">
                                          <p:val>
                                            <p:strVal val="#ppt_h"/>
                                          </p:val>
                                        </p:tav>
                                      </p:tavLst>
                                    </p:anim>
                                    <p:animEffect transition="in" filter="fade">
                                      <p:cBhvr>
                                        <p:cTn id="166" dur="500"/>
                                        <p:tgtEl>
                                          <p:spTgt spid="47"/>
                                        </p:tgtEl>
                                      </p:cBhvr>
                                    </p:animEffect>
                                  </p:childTnLst>
                                </p:cTn>
                              </p:par>
                              <p:par>
                                <p:cTn id="167" presetID="53" presetClass="entr" presetSubtype="16" fill="hold" nodeType="withEffect">
                                  <p:stCondLst>
                                    <p:cond delay="0"/>
                                  </p:stCondLst>
                                  <p:childTnLst>
                                    <p:set>
                                      <p:cBhvr>
                                        <p:cTn id="168" dur="1" fill="hold">
                                          <p:stCondLst>
                                            <p:cond delay="0"/>
                                          </p:stCondLst>
                                        </p:cTn>
                                        <p:tgtEl>
                                          <p:spTgt spid="45"/>
                                        </p:tgtEl>
                                        <p:attrNameLst>
                                          <p:attrName>style.visibility</p:attrName>
                                        </p:attrNameLst>
                                      </p:cBhvr>
                                      <p:to>
                                        <p:strVal val="visible"/>
                                      </p:to>
                                    </p:set>
                                    <p:anim calcmode="lin" valueType="num">
                                      <p:cBhvr>
                                        <p:cTn id="169" dur="500" fill="hold"/>
                                        <p:tgtEl>
                                          <p:spTgt spid="45"/>
                                        </p:tgtEl>
                                        <p:attrNameLst>
                                          <p:attrName>ppt_w</p:attrName>
                                        </p:attrNameLst>
                                      </p:cBhvr>
                                      <p:tavLst>
                                        <p:tav tm="0">
                                          <p:val>
                                            <p:fltVal val="0"/>
                                          </p:val>
                                        </p:tav>
                                        <p:tav tm="100000">
                                          <p:val>
                                            <p:strVal val="#ppt_w"/>
                                          </p:val>
                                        </p:tav>
                                      </p:tavLst>
                                    </p:anim>
                                    <p:anim calcmode="lin" valueType="num">
                                      <p:cBhvr>
                                        <p:cTn id="170" dur="500" fill="hold"/>
                                        <p:tgtEl>
                                          <p:spTgt spid="45"/>
                                        </p:tgtEl>
                                        <p:attrNameLst>
                                          <p:attrName>ppt_h</p:attrName>
                                        </p:attrNameLst>
                                      </p:cBhvr>
                                      <p:tavLst>
                                        <p:tav tm="0">
                                          <p:val>
                                            <p:fltVal val="0"/>
                                          </p:val>
                                        </p:tav>
                                        <p:tav tm="100000">
                                          <p:val>
                                            <p:strVal val="#ppt_h"/>
                                          </p:val>
                                        </p:tav>
                                      </p:tavLst>
                                    </p:anim>
                                    <p:animEffect transition="in" filter="fade">
                                      <p:cBhvr>
                                        <p:cTn id="171" dur="500"/>
                                        <p:tgtEl>
                                          <p:spTgt spid="45"/>
                                        </p:tgtEl>
                                      </p:cBhvr>
                                    </p:animEffect>
                                  </p:childTnLst>
                                </p:cTn>
                              </p:par>
                              <p:par>
                                <p:cTn id="172" presetID="53" presetClass="entr" presetSubtype="16" fill="hold" grpId="0" nodeType="withEffect">
                                  <p:stCondLst>
                                    <p:cond delay="0"/>
                                  </p:stCondLst>
                                  <p:childTnLst>
                                    <p:set>
                                      <p:cBhvr>
                                        <p:cTn id="173" dur="1" fill="hold">
                                          <p:stCondLst>
                                            <p:cond delay="0"/>
                                          </p:stCondLst>
                                        </p:cTn>
                                        <p:tgtEl>
                                          <p:spTgt spid="48"/>
                                        </p:tgtEl>
                                        <p:attrNameLst>
                                          <p:attrName>style.visibility</p:attrName>
                                        </p:attrNameLst>
                                      </p:cBhvr>
                                      <p:to>
                                        <p:strVal val="visible"/>
                                      </p:to>
                                    </p:set>
                                    <p:anim calcmode="lin" valueType="num">
                                      <p:cBhvr>
                                        <p:cTn id="174" dur="500" fill="hold"/>
                                        <p:tgtEl>
                                          <p:spTgt spid="48"/>
                                        </p:tgtEl>
                                        <p:attrNameLst>
                                          <p:attrName>ppt_w</p:attrName>
                                        </p:attrNameLst>
                                      </p:cBhvr>
                                      <p:tavLst>
                                        <p:tav tm="0">
                                          <p:val>
                                            <p:fltVal val="0"/>
                                          </p:val>
                                        </p:tav>
                                        <p:tav tm="100000">
                                          <p:val>
                                            <p:strVal val="#ppt_w"/>
                                          </p:val>
                                        </p:tav>
                                      </p:tavLst>
                                    </p:anim>
                                    <p:anim calcmode="lin" valueType="num">
                                      <p:cBhvr>
                                        <p:cTn id="175" dur="500" fill="hold"/>
                                        <p:tgtEl>
                                          <p:spTgt spid="48"/>
                                        </p:tgtEl>
                                        <p:attrNameLst>
                                          <p:attrName>ppt_h</p:attrName>
                                        </p:attrNameLst>
                                      </p:cBhvr>
                                      <p:tavLst>
                                        <p:tav tm="0">
                                          <p:val>
                                            <p:fltVal val="0"/>
                                          </p:val>
                                        </p:tav>
                                        <p:tav tm="100000">
                                          <p:val>
                                            <p:strVal val="#ppt_h"/>
                                          </p:val>
                                        </p:tav>
                                      </p:tavLst>
                                    </p:anim>
                                    <p:animEffect transition="in" filter="fade">
                                      <p:cBhvr>
                                        <p:cTn id="176" dur="500"/>
                                        <p:tgtEl>
                                          <p:spTgt spid="48"/>
                                        </p:tgtEl>
                                      </p:cBhvr>
                                    </p:animEffect>
                                  </p:childTnLst>
                                </p:cTn>
                              </p:par>
                            </p:childTnLst>
                          </p:cTn>
                        </p:par>
                      </p:childTnLst>
                    </p:cTn>
                  </p:par>
                  <p:par>
                    <p:cTn id="177" fill="hold">
                      <p:stCondLst>
                        <p:cond delay="indefinite"/>
                      </p:stCondLst>
                      <p:childTnLst>
                        <p:par>
                          <p:cTn id="178" fill="hold">
                            <p:stCondLst>
                              <p:cond delay="0"/>
                            </p:stCondLst>
                            <p:childTnLst>
                              <p:par>
                                <p:cTn id="179" presetID="2" presetClass="exit" presetSubtype="4" fill="hold" grpId="2" nodeType="clickEffect">
                                  <p:stCondLst>
                                    <p:cond delay="0"/>
                                  </p:stCondLst>
                                  <p:childTnLst>
                                    <p:anim calcmode="lin" valueType="num">
                                      <p:cBhvr additive="base">
                                        <p:cTn id="180" dur="500"/>
                                        <p:tgtEl>
                                          <p:spTgt spid="2"/>
                                        </p:tgtEl>
                                        <p:attrNameLst>
                                          <p:attrName>ppt_x</p:attrName>
                                        </p:attrNameLst>
                                      </p:cBhvr>
                                      <p:tavLst>
                                        <p:tav tm="0">
                                          <p:val>
                                            <p:strVal val="ppt_x"/>
                                          </p:val>
                                        </p:tav>
                                        <p:tav tm="100000">
                                          <p:val>
                                            <p:strVal val="ppt_x"/>
                                          </p:val>
                                        </p:tav>
                                      </p:tavLst>
                                    </p:anim>
                                    <p:anim calcmode="lin" valueType="num">
                                      <p:cBhvr additive="base">
                                        <p:cTn id="181" dur="500"/>
                                        <p:tgtEl>
                                          <p:spTgt spid="2"/>
                                        </p:tgtEl>
                                        <p:attrNameLst>
                                          <p:attrName>ppt_y</p:attrName>
                                        </p:attrNameLst>
                                      </p:cBhvr>
                                      <p:tavLst>
                                        <p:tav tm="0">
                                          <p:val>
                                            <p:strVal val="ppt_y"/>
                                          </p:val>
                                        </p:tav>
                                        <p:tav tm="100000">
                                          <p:val>
                                            <p:strVal val="1+ppt_h/2"/>
                                          </p:val>
                                        </p:tav>
                                      </p:tavLst>
                                    </p:anim>
                                    <p:set>
                                      <p:cBhvr>
                                        <p:cTn id="182" dur="1" fill="hold">
                                          <p:stCondLst>
                                            <p:cond delay="499"/>
                                          </p:stCondLst>
                                        </p:cTn>
                                        <p:tgtEl>
                                          <p:spTgt spid="2"/>
                                        </p:tgtEl>
                                        <p:attrNameLst>
                                          <p:attrName>style.visibility</p:attrName>
                                        </p:attrNameLst>
                                      </p:cBhvr>
                                      <p:to>
                                        <p:strVal val="hidden"/>
                                      </p:to>
                                    </p:set>
                                  </p:childTnLst>
                                </p:cTn>
                              </p:par>
                              <p:par>
                                <p:cTn id="183" presetID="2" presetClass="exit" presetSubtype="4" fill="hold" grpId="1" nodeType="withEffect">
                                  <p:stCondLst>
                                    <p:cond delay="0"/>
                                  </p:stCondLst>
                                  <p:childTnLst>
                                    <p:anim calcmode="lin" valueType="num">
                                      <p:cBhvr additive="base">
                                        <p:cTn id="184" dur="500"/>
                                        <p:tgtEl>
                                          <p:spTgt spid="43"/>
                                        </p:tgtEl>
                                        <p:attrNameLst>
                                          <p:attrName>ppt_x</p:attrName>
                                        </p:attrNameLst>
                                      </p:cBhvr>
                                      <p:tavLst>
                                        <p:tav tm="0">
                                          <p:val>
                                            <p:strVal val="ppt_x"/>
                                          </p:val>
                                        </p:tav>
                                        <p:tav tm="100000">
                                          <p:val>
                                            <p:strVal val="ppt_x"/>
                                          </p:val>
                                        </p:tav>
                                      </p:tavLst>
                                    </p:anim>
                                    <p:anim calcmode="lin" valueType="num">
                                      <p:cBhvr additive="base">
                                        <p:cTn id="185" dur="500"/>
                                        <p:tgtEl>
                                          <p:spTgt spid="43"/>
                                        </p:tgtEl>
                                        <p:attrNameLst>
                                          <p:attrName>ppt_y</p:attrName>
                                        </p:attrNameLst>
                                      </p:cBhvr>
                                      <p:tavLst>
                                        <p:tav tm="0">
                                          <p:val>
                                            <p:strVal val="ppt_y"/>
                                          </p:val>
                                        </p:tav>
                                        <p:tav tm="100000">
                                          <p:val>
                                            <p:strVal val="1+ppt_h/2"/>
                                          </p:val>
                                        </p:tav>
                                      </p:tavLst>
                                    </p:anim>
                                    <p:set>
                                      <p:cBhvr>
                                        <p:cTn id="186" dur="1" fill="hold">
                                          <p:stCondLst>
                                            <p:cond delay="499"/>
                                          </p:stCondLst>
                                        </p:cTn>
                                        <p:tgtEl>
                                          <p:spTgt spid="43"/>
                                        </p:tgtEl>
                                        <p:attrNameLst>
                                          <p:attrName>style.visibility</p:attrName>
                                        </p:attrNameLst>
                                      </p:cBhvr>
                                      <p:to>
                                        <p:strVal val="hidden"/>
                                      </p:to>
                                    </p:set>
                                  </p:childTnLst>
                                </p:cTn>
                              </p:par>
                              <p:par>
                                <p:cTn id="187" presetID="2" presetClass="exit" presetSubtype="4" fill="hold" nodeType="withEffect">
                                  <p:stCondLst>
                                    <p:cond delay="0"/>
                                  </p:stCondLst>
                                  <p:childTnLst>
                                    <p:anim calcmode="lin" valueType="num">
                                      <p:cBhvr additive="base">
                                        <p:cTn id="188" dur="500"/>
                                        <p:tgtEl>
                                          <p:spTgt spid="2051"/>
                                        </p:tgtEl>
                                        <p:attrNameLst>
                                          <p:attrName>ppt_x</p:attrName>
                                        </p:attrNameLst>
                                      </p:cBhvr>
                                      <p:tavLst>
                                        <p:tav tm="0">
                                          <p:val>
                                            <p:strVal val="ppt_x"/>
                                          </p:val>
                                        </p:tav>
                                        <p:tav tm="100000">
                                          <p:val>
                                            <p:strVal val="ppt_x"/>
                                          </p:val>
                                        </p:tav>
                                      </p:tavLst>
                                    </p:anim>
                                    <p:anim calcmode="lin" valueType="num">
                                      <p:cBhvr additive="base">
                                        <p:cTn id="189" dur="500"/>
                                        <p:tgtEl>
                                          <p:spTgt spid="2051"/>
                                        </p:tgtEl>
                                        <p:attrNameLst>
                                          <p:attrName>ppt_y</p:attrName>
                                        </p:attrNameLst>
                                      </p:cBhvr>
                                      <p:tavLst>
                                        <p:tav tm="0">
                                          <p:val>
                                            <p:strVal val="ppt_y"/>
                                          </p:val>
                                        </p:tav>
                                        <p:tav tm="100000">
                                          <p:val>
                                            <p:strVal val="1+ppt_h/2"/>
                                          </p:val>
                                        </p:tav>
                                      </p:tavLst>
                                    </p:anim>
                                    <p:set>
                                      <p:cBhvr>
                                        <p:cTn id="190" dur="1" fill="hold">
                                          <p:stCondLst>
                                            <p:cond delay="499"/>
                                          </p:stCondLst>
                                        </p:cTn>
                                        <p:tgtEl>
                                          <p:spTgt spid="2051"/>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2" presetClass="entr" presetSubtype="4" fill="hold" nodeType="clickEffect">
                                  <p:stCondLst>
                                    <p:cond delay="0"/>
                                  </p:stCondLst>
                                  <p:childTnLst>
                                    <p:set>
                                      <p:cBhvr>
                                        <p:cTn id="194" dur="1" fill="hold">
                                          <p:stCondLst>
                                            <p:cond delay="0"/>
                                          </p:stCondLst>
                                        </p:cTn>
                                        <p:tgtEl>
                                          <p:spTgt spid="50"/>
                                        </p:tgtEl>
                                        <p:attrNameLst>
                                          <p:attrName>style.visibility</p:attrName>
                                        </p:attrNameLst>
                                      </p:cBhvr>
                                      <p:to>
                                        <p:strVal val="visible"/>
                                      </p:to>
                                    </p:set>
                                    <p:anim calcmode="lin" valueType="num">
                                      <p:cBhvr additive="base">
                                        <p:cTn id="195" dur="500" fill="hold"/>
                                        <p:tgtEl>
                                          <p:spTgt spid="50"/>
                                        </p:tgtEl>
                                        <p:attrNameLst>
                                          <p:attrName>ppt_x</p:attrName>
                                        </p:attrNameLst>
                                      </p:cBhvr>
                                      <p:tavLst>
                                        <p:tav tm="0">
                                          <p:val>
                                            <p:strVal val="#ppt_x"/>
                                          </p:val>
                                        </p:tav>
                                        <p:tav tm="100000">
                                          <p:val>
                                            <p:strVal val="#ppt_x"/>
                                          </p:val>
                                        </p:tav>
                                      </p:tavLst>
                                    </p:anim>
                                    <p:anim calcmode="lin" valueType="num">
                                      <p:cBhvr additive="base">
                                        <p:cTn id="19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97" fill="hold">
                      <p:stCondLst>
                        <p:cond delay="indefinite"/>
                      </p:stCondLst>
                      <p:childTnLst>
                        <p:par>
                          <p:cTn id="198" fill="hold">
                            <p:stCondLst>
                              <p:cond delay="0"/>
                            </p:stCondLst>
                            <p:childTnLst>
                              <p:par>
                                <p:cTn id="199" presetID="22" presetClass="entr" presetSubtype="4" fill="hold" grpId="0" nodeType="clickEffect">
                                  <p:stCondLst>
                                    <p:cond delay="0"/>
                                  </p:stCondLst>
                                  <p:childTnLst>
                                    <p:set>
                                      <p:cBhvr>
                                        <p:cTn id="200" dur="1" fill="hold">
                                          <p:stCondLst>
                                            <p:cond delay="0"/>
                                          </p:stCondLst>
                                        </p:cTn>
                                        <p:tgtEl>
                                          <p:spTgt spid="51"/>
                                        </p:tgtEl>
                                        <p:attrNameLst>
                                          <p:attrName>style.visibility</p:attrName>
                                        </p:attrNameLst>
                                      </p:cBhvr>
                                      <p:to>
                                        <p:strVal val="visible"/>
                                      </p:to>
                                    </p:set>
                                    <p:animEffect transition="in" filter="wipe(down)">
                                      <p:cBhvr>
                                        <p:cTn id="20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2" animBg="1"/>
      <p:bldP spid="3" grpId="0" animBg="1"/>
      <p:bldP spid="3"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36" grpId="0" animBg="1"/>
      <p:bldP spid="37" grpId="0" animBg="1"/>
      <p:bldP spid="38" grpId="0" animBg="1"/>
      <p:bldP spid="39" grpId="0" animBg="1"/>
      <p:bldP spid="40" grpId="0" animBg="1"/>
      <p:bldP spid="41" grpId="0" animBg="1"/>
      <p:bldP spid="42" grpId="0" animBg="1"/>
      <p:bldP spid="43" grpId="0" animBg="1"/>
      <p:bldP spid="43" grpId="1" animBg="1"/>
      <p:bldP spid="47" grpId="0" animBg="1"/>
      <p:bldP spid="48" grpId="0" animBg="1"/>
      <p:bldP spid="49" grpId="0" animBg="1"/>
      <p:bldP spid="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 y="0"/>
            <a:ext cx="88392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15401" y="95220"/>
            <a:ext cx="8628660" cy="400110"/>
          </a:xfrm>
          <a:prstGeom prst="rect">
            <a:avLst/>
          </a:prstGeom>
          <a:noFill/>
        </p:spPr>
        <p:txBody>
          <a:bodyPr wrap="square" rtlCol="0">
            <a:spAutoFit/>
          </a:bodyPr>
          <a:lstStyle/>
          <a:p>
            <a:r>
              <a:rPr lang="en-US" sz="2000" dirty="0">
                <a:solidFill>
                  <a:schemeClr val="bg1"/>
                </a:solidFill>
                <a:latin typeface="Comic Sans MS" pitchFamily="66" charset="0"/>
              </a:rPr>
              <a:t>Before reading learn new words.</a:t>
            </a:r>
            <a:endParaRPr lang="ru-RU" sz="2000" dirty="0">
              <a:solidFill>
                <a:schemeClr val="bg1"/>
              </a:solidFill>
              <a:latin typeface="Comic Sans MS" pitchFamily="66" charset="0"/>
            </a:endParaRPr>
          </a:p>
        </p:txBody>
      </p:sp>
      <p:sp>
        <p:nvSpPr>
          <p:cNvPr id="4" name="Прямоугольник 3"/>
          <p:cNvSpPr/>
          <p:nvPr/>
        </p:nvSpPr>
        <p:spPr>
          <a:xfrm>
            <a:off x="1187624" y="3289548"/>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Basically </a:t>
            </a:r>
            <a:endParaRPr lang="ru-RU" sz="2400" dirty="0">
              <a:latin typeface="Comic Sans MS" pitchFamily="66" charset="0"/>
            </a:endParaRPr>
          </a:p>
        </p:txBody>
      </p:sp>
      <p:sp>
        <p:nvSpPr>
          <p:cNvPr id="5" name="Прямоугольник 4"/>
          <p:cNvSpPr/>
          <p:nvPr/>
        </p:nvSpPr>
        <p:spPr>
          <a:xfrm>
            <a:off x="1187624" y="2425452"/>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Nourishing </a:t>
            </a:r>
            <a:endParaRPr lang="ru-RU" sz="2400" dirty="0">
              <a:latin typeface="Comic Sans MS" pitchFamily="66" charset="0"/>
            </a:endParaRPr>
          </a:p>
        </p:txBody>
      </p:sp>
      <p:sp>
        <p:nvSpPr>
          <p:cNvPr id="6" name="Прямоугольник 5"/>
          <p:cNvSpPr/>
          <p:nvPr/>
        </p:nvSpPr>
        <p:spPr>
          <a:xfrm>
            <a:off x="1187624" y="1561356"/>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Appealing </a:t>
            </a:r>
            <a:endParaRPr lang="ru-RU" sz="2400" dirty="0">
              <a:latin typeface="Comic Sans MS" pitchFamily="66" charset="0"/>
            </a:endParaRPr>
          </a:p>
        </p:txBody>
      </p:sp>
      <p:sp>
        <p:nvSpPr>
          <p:cNvPr id="7" name="Прямоугольник 6"/>
          <p:cNvSpPr/>
          <p:nvPr/>
        </p:nvSpPr>
        <p:spPr>
          <a:xfrm>
            <a:off x="1187624" y="4153644"/>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Take great pride in</a:t>
            </a:r>
            <a:endParaRPr lang="ru-RU" sz="2400" dirty="0">
              <a:latin typeface="Comic Sans MS" pitchFamily="66" charset="0"/>
            </a:endParaRPr>
          </a:p>
        </p:txBody>
      </p:sp>
      <p:sp>
        <p:nvSpPr>
          <p:cNvPr id="8" name="Прямоугольник 7"/>
          <p:cNvSpPr/>
          <p:nvPr/>
        </p:nvSpPr>
        <p:spPr>
          <a:xfrm>
            <a:off x="1187624" y="697260"/>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Fussy eater</a:t>
            </a:r>
            <a:endParaRPr lang="ru-RU" sz="2400" dirty="0">
              <a:latin typeface="Comic Sans MS" pitchFamily="66" charset="0"/>
            </a:endParaRPr>
          </a:p>
        </p:txBody>
      </p:sp>
      <p:sp>
        <p:nvSpPr>
          <p:cNvPr id="9" name="Прямоугольник 8"/>
          <p:cNvSpPr/>
          <p:nvPr/>
        </p:nvSpPr>
        <p:spPr>
          <a:xfrm>
            <a:off x="5031712" y="3289548"/>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Pickled </a:t>
            </a:r>
            <a:endParaRPr lang="ru-RU" sz="2400" dirty="0">
              <a:latin typeface="Comic Sans MS" pitchFamily="66" charset="0"/>
            </a:endParaRPr>
          </a:p>
        </p:txBody>
      </p:sp>
      <p:sp>
        <p:nvSpPr>
          <p:cNvPr id="10" name="Прямоугольник 9"/>
          <p:cNvSpPr/>
          <p:nvPr/>
        </p:nvSpPr>
        <p:spPr>
          <a:xfrm>
            <a:off x="5031712" y="2425452"/>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Get inspired</a:t>
            </a:r>
            <a:endParaRPr lang="ru-RU" sz="2400" dirty="0">
              <a:latin typeface="Comic Sans MS" pitchFamily="66" charset="0"/>
            </a:endParaRPr>
          </a:p>
        </p:txBody>
      </p:sp>
      <p:sp>
        <p:nvSpPr>
          <p:cNvPr id="11" name="Прямоугольник 10"/>
          <p:cNvSpPr/>
          <p:nvPr/>
        </p:nvSpPr>
        <p:spPr>
          <a:xfrm>
            <a:off x="5031712" y="1561356"/>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Pack up</a:t>
            </a:r>
            <a:endParaRPr lang="ru-RU" sz="2400" dirty="0">
              <a:latin typeface="Comic Sans MS" pitchFamily="66" charset="0"/>
            </a:endParaRPr>
          </a:p>
        </p:txBody>
      </p:sp>
      <p:sp>
        <p:nvSpPr>
          <p:cNvPr id="12" name="Прямоугольник 11"/>
          <p:cNvSpPr/>
          <p:nvPr/>
        </p:nvSpPr>
        <p:spPr>
          <a:xfrm>
            <a:off x="5031712" y="4153644"/>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Chopsticks </a:t>
            </a:r>
            <a:endParaRPr lang="ru-RU" sz="2400" dirty="0">
              <a:latin typeface="Comic Sans MS" pitchFamily="66" charset="0"/>
            </a:endParaRPr>
          </a:p>
        </p:txBody>
      </p:sp>
      <p:sp>
        <p:nvSpPr>
          <p:cNvPr id="13" name="Прямоугольник 12"/>
          <p:cNvSpPr/>
          <p:nvPr/>
        </p:nvSpPr>
        <p:spPr>
          <a:xfrm>
            <a:off x="5031712" y="697260"/>
            <a:ext cx="3024336" cy="720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Comic Sans MS" pitchFamily="66" charset="0"/>
              </a:rPr>
              <a:t>For my liking</a:t>
            </a:r>
            <a:endParaRPr lang="ru-RU" sz="2400" dirty="0">
              <a:latin typeface="Comic Sans MS" pitchFamily="66" charset="0"/>
            </a:endParaRPr>
          </a:p>
        </p:txBody>
      </p:sp>
      <p:sp>
        <p:nvSpPr>
          <p:cNvPr id="14" name="Прямоугольник 13"/>
          <p:cNvSpPr/>
          <p:nvPr/>
        </p:nvSpPr>
        <p:spPr>
          <a:xfrm>
            <a:off x="1187624" y="3289548"/>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В основном</a:t>
            </a:r>
          </a:p>
        </p:txBody>
      </p:sp>
      <p:sp>
        <p:nvSpPr>
          <p:cNvPr id="15" name="Прямоугольник 14"/>
          <p:cNvSpPr/>
          <p:nvPr/>
        </p:nvSpPr>
        <p:spPr>
          <a:xfrm>
            <a:off x="1187624" y="2425452"/>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Питательный </a:t>
            </a:r>
          </a:p>
        </p:txBody>
      </p:sp>
      <p:sp>
        <p:nvSpPr>
          <p:cNvPr id="16" name="Прямоугольник 15"/>
          <p:cNvSpPr/>
          <p:nvPr/>
        </p:nvSpPr>
        <p:spPr>
          <a:xfrm>
            <a:off x="1187624" y="1561356"/>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Привлекательный </a:t>
            </a:r>
          </a:p>
        </p:txBody>
      </p:sp>
      <p:sp>
        <p:nvSpPr>
          <p:cNvPr id="17" name="Прямоугольник 16"/>
          <p:cNvSpPr/>
          <p:nvPr/>
        </p:nvSpPr>
        <p:spPr>
          <a:xfrm>
            <a:off x="1187624" y="4153644"/>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Гордиться </a:t>
            </a:r>
          </a:p>
        </p:txBody>
      </p:sp>
      <p:sp>
        <p:nvSpPr>
          <p:cNvPr id="18" name="Прямоугольник 17"/>
          <p:cNvSpPr/>
          <p:nvPr/>
        </p:nvSpPr>
        <p:spPr>
          <a:xfrm>
            <a:off x="1187624" y="697260"/>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Разборчивый в еде</a:t>
            </a:r>
          </a:p>
        </p:txBody>
      </p:sp>
      <p:sp>
        <p:nvSpPr>
          <p:cNvPr id="19" name="Прямоугольник 18"/>
          <p:cNvSpPr/>
          <p:nvPr/>
        </p:nvSpPr>
        <p:spPr>
          <a:xfrm>
            <a:off x="5014011" y="3289548"/>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Маринованный </a:t>
            </a:r>
          </a:p>
        </p:txBody>
      </p:sp>
      <p:sp>
        <p:nvSpPr>
          <p:cNvPr id="20" name="Прямоугольник 19"/>
          <p:cNvSpPr/>
          <p:nvPr/>
        </p:nvSpPr>
        <p:spPr>
          <a:xfrm>
            <a:off x="5014011" y="2425452"/>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Получать вдохновение</a:t>
            </a:r>
          </a:p>
        </p:txBody>
      </p:sp>
      <p:sp>
        <p:nvSpPr>
          <p:cNvPr id="21" name="Прямоугольник 20"/>
          <p:cNvSpPr/>
          <p:nvPr/>
        </p:nvSpPr>
        <p:spPr>
          <a:xfrm>
            <a:off x="5014011" y="1561356"/>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Упаковывать </a:t>
            </a:r>
          </a:p>
        </p:txBody>
      </p:sp>
      <p:sp>
        <p:nvSpPr>
          <p:cNvPr id="22" name="Прямоугольник 21"/>
          <p:cNvSpPr/>
          <p:nvPr/>
        </p:nvSpPr>
        <p:spPr>
          <a:xfrm>
            <a:off x="5014011" y="4153644"/>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Палочки для еды</a:t>
            </a:r>
          </a:p>
        </p:txBody>
      </p:sp>
      <p:sp>
        <p:nvSpPr>
          <p:cNvPr id="23" name="Прямоугольник 22"/>
          <p:cNvSpPr/>
          <p:nvPr/>
        </p:nvSpPr>
        <p:spPr>
          <a:xfrm>
            <a:off x="5031712" y="697260"/>
            <a:ext cx="3024336" cy="7200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dirty="0">
                <a:latin typeface="Comic Sans MS" pitchFamily="66" charset="0"/>
              </a:rPr>
              <a:t>На мой вкус</a:t>
            </a:r>
          </a:p>
        </p:txBody>
      </p:sp>
    </p:spTree>
    <p:extLst>
      <p:ext uri="{BB962C8B-B14F-4D97-AF65-F5344CB8AC3E}">
        <p14:creationId xmlns:p14="http://schemas.microsoft.com/office/powerpoint/2010/main" val="1789982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down)">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1"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1" nodeType="clickEffect">
                                  <p:stCondLst>
                                    <p:cond delay="0"/>
                                  </p:stCondLst>
                                  <p:childTnLst>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1" nodeType="clickEffect">
                                  <p:stCondLst>
                                    <p:cond delay="0"/>
                                  </p:stCondLst>
                                  <p:childTnLst>
                                    <p:animEffect transition="out" filter="wipe(down)">
                                      <p:cBhvr>
                                        <p:cTn id="66" dur="500"/>
                                        <p:tgtEl>
                                          <p:spTgt spid="15"/>
                                        </p:tgtEl>
                                      </p:cBhvr>
                                    </p:animEffect>
                                    <p:set>
                                      <p:cBhvr>
                                        <p:cTn id="67" dur="1" fill="hold">
                                          <p:stCondLst>
                                            <p:cond delay="499"/>
                                          </p:stCondLst>
                                        </p:cTn>
                                        <p:tgtEl>
                                          <p:spTgt spid="15"/>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1" nodeType="clickEffect">
                                  <p:stCondLst>
                                    <p:cond delay="0"/>
                                  </p:stCondLst>
                                  <p:childTnLst>
                                    <p:animEffect transition="out" filter="wipe(down)">
                                      <p:cBhvr>
                                        <p:cTn id="71" dur="500"/>
                                        <p:tgtEl>
                                          <p:spTgt spid="14"/>
                                        </p:tgtEl>
                                      </p:cBhvr>
                                    </p:animEffect>
                                    <p:set>
                                      <p:cBhvr>
                                        <p:cTn id="72" dur="1" fill="hold">
                                          <p:stCondLst>
                                            <p:cond delay="499"/>
                                          </p:stCondLst>
                                        </p:cTn>
                                        <p:tgtEl>
                                          <p:spTgt spid="1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1" nodeType="clickEffect">
                                  <p:stCondLst>
                                    <p:cond delay="0"/>
                                  </p:stCondLst>
                                  <p:childTnLst>
                                    <p:animEffect transition="out" filter="wipe(down)">
                                      <p:cBhvr>
                                        <p:cTn id="76" dur="500"/>
                                        <p:tgtEl>
                                          <p:spTgt spid="17"/>
                                        </p:tgtEl>
                                      </p:cBhvr>
                                    </p:animEffect>
                                    <p:set>
                                      <p:cBhvr>
                                        <p:cTn id="77" dur="1" fill="hold">
                                          <p:stCondLst>
                                            <p:cond delay="499"/>
                                          </p:stCondLst>
                                        </p:cTn>
                                        <p:tgtEl>
                                          <p:spTgt spid="17"/>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1" nodeType="clickEffect">
                                  <p:stCondLst>
                                    <p:cond delay="0"/>
                                  </p:stCondLst>
                                  <p:childTnLst>
                                    <p:animEffect transition="out" filter="wipe(down)">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1" nodeType="clickEffect">
                                  <p:stCondLst>
                                    <p:cond delay="0"/>
                                  </p:stCondLst>
                                  <p:childTnLst>
                                    <p:animEffect transition="out" filter="wipe(down)">
                                      <p:cBhvr>
                                        <p:cTn id="86" dur="500"/>
                                        <p:tgtEl>
                                          <p:spTgt spid="21"/>
                                        </p:tgtEl>
                                      </p:cBhvr>
                                    </p:animEffect>
                                    <p:set>
                                      <p:cBhvr>
                                        <p:cTn id="87" dur="1" fill="hold">
                                          <p:stCondLst>
                                            <p:cond delay="499"/>
                                          </p:stCondLst>
                                        </p:cTn>
                                        <p:tgtEl>
                                          <p:spTgt spid="21"/>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1" nodeType="clickEffect">
                                  <p:stCondLst>
                                    <p:cond delay="0"/>
                                  </p:stCondLst>
                                  <p:childTnLst>
                                    <p:animEffect transition="out" filter="wipe(down)">
                                      <p:cBhvr>
                                        <p:cTn id="91" dur="500"/>
                                        <p:tgtEl>
                                          <p:spTgt spid="20"/>
                                        </p:tgtEl>
                                      </p:cBhvr>
                                    </p:animEffect>
                                    <p:set>
                                      <p:cBhvr>
                                        <p:cTn id="92" dur="1" fill="hold">
                                          <p:stCondLst>
                                            <p:cond delay="499"/>
                                          </p:stCondLst>
                                        </p:cTn>
                                        <p:tgtEl>
                                          <p:spTgt spid="20"/>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1" nodeType="clickEffect">
                                  <p:stCondLst>
                                    <p:cond delay="0"/>
                                  </p:stCondLst>
                                  <p:childTnLst>
                                    <p:animEffect transition="out" filter="wipe(down)">
                                      <p:cBhvr>
                                        <p:cTn id="96" dur="500"/>
                                        <p:tgtEl>
                                          <p:spTgt spid="19"/>
                                        </p:tgtEl>
                                      </p:cBhvr>
                                    </p:animEffect>
                                    <p:set>
                                      <p:cBhvr>
                                        <p:cTn id="97" dur="1" fill="hold">
                                          <p:stCondLst>
                                            <p:cond delay="499"/>
                                          </p:stCondLst>
                                        </p:cTn>
                                        <p:tgtEl>
                                          <p:spTgt spid="19"/>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2" presetClass="exit" presetSubtype="4" fill="hold" grpId="1" nodeType="clickEffect">
                                  <p:stCondLst>
                                    <p:cond delay="0"/>
                                  </p:stCondLst>
                                  <p:childTnLst>
                                    <p:animEffect transition="out" filter="wipe(down)">
                                      <p:cBhvr>
                                        <p:cTn id="101" dur="500"/>
                                        <p:tgtEl>
                                          <p:spTgt spid="22"/>
                                        </p:tgtEl>
                                      </p:cBhvr>
                                    </p:animEffect>
                                    <p:set>
                                      <p:cBhvr>
                                        <p:cTn id="10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 y="0"/>
            <a:ext cx="88392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5401" y="95220"/>
            <a:ext cx="8628660" cy="400110"/>
          </a:xfrm>
          <a:prstGeom prst="rect">
            <a:avLst/>
          </a:prstGeom>
          <a:noFill/>
        </p:spPr>
        <p:txBody>
          <a:bodyPr wrap="square" rtlCol="0">
            <a:spAutoFit/>
          </a:bodyPr>
          <a:lstStyle/>
          <a:p>
            <a:r>
              <a:rPr lang="en-US" sz="2000" dirty="0">
                <a:solidFill>
                  <a:schemeClr val="bg1"/>
                </a:solidFill>
                <a:latin typeface="Comic Sans MS" pitchFamily="66" charset="0"/>
              </a:rPr>
              <a:t>Read again and complete the sentences.</a:t>
            </a:r>
            <a:endParaRPr lang="ru-RU" sz="2000" dirty="0">
              <a:solidFill>
                <a:schemeClr val="bg1"/>
              </a:solidFill>
              <a:latin typeface="Comic Sans MS" pitchFamily="66" charset="0"/>
            </a:endParaRPr>
          </a:p>
        </p:txBody>
      </p:sp>
      <p:sp>
        <p:nvSpPr>
          <p:cNvPr id="5" name="Прямоугольник 4"/>
          <p:cNvSpPr/>
          <p:nvPr/>
        </p:nvSpPr>
        <p:spPr>
          <a:xfrm>
            <a:off x="251518" y="697260"/>
            <a:ext cx="8587741"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2000" dirty="0">
                <a:latin typeface="Comic Sans MS" pitchFamily="66" charset="0"/>
              </a:rPr>
              <a:t>1. An ‘</a:t>
            </a:r>
            <a:r>
              <a:rPr lang="en-US" sz="2000" dirty="0" err="1">
                <a:latin typeface="Comic Sans MS" pitchFamily="66" charset="0"/>
              </a:rPr>
              <a:t>obento</a:t>
            </a:r>
            <a:r>
              <a:rPr lang="en-US" sz="2000" dirty="0">
                <a:latin typeface="Comic Sans MS" pitchFamily="66" charset="0"/>
              </a:rPr>
              <a:t>’ is …</a:t>
            </a:r>
            <a:endParaRPr lang="ru-RU" sz="2000" dirty="0">
              <a:latin typeface="Comic Sans MS" pitchFamily="66" charset="0"/>
            </a:endParaRPr>
          </a:p>
        </p:txBody>
      </p:sp>
      <p:sp>
        <p:nvSpPr>
          <p:cNvPr id="8" name="Прямоугольник 7"/>
          <p:cNvSpPr/>
          <p:nvPr/>
        </p:nvSpPr>
        <p:spPr>
          <a:xfrm>
            <a:off x="251518" y="1474946"/>
            <a:ext cx="8587741"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2000" dirty="0">
                <a:latin typeface="Comic Sans MS" pitchFamily="66" charset="0"/>
              </a:rPr>
              <a:t>2. Its origin goes back to …</a:t>
            </a:r>
            <a:endParaRPr lang="ru-RU" sz="2000" dirty="0">
              <a:latin typeface="Comic Sans MS" pitchFamily="66" charset="0"/>
            </a:endParaRPr>
          </a:p>
        </p:txBody>
      </p:sp>
      <p:sp>
        <p:nvSpPr>
          <p:cNvPr id="9" name="Прямоугольник 8"/>
          <p:cNvSpPr/>
          <p:nvPr/>
        </p:nvSpPr>
        <p:spPr>
          <a:xfrm>
            <a:off x="251518" y="2252632"/>
            <a:ext cx="8587741"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2000" dirty="0">
                <a:latin typeface="Comic Sans MS" pitchFamily="66" charset="0"/>
              </a:rPr>
              <a:t>3. You can buy an </a:t>
            </a:r>
            <a:r>
              <a:rPr lang="en-US" sz="2000" dirty="0" err="1">
                <a:latin typeface="Comic Sans MS" pitchFamily="66" charset="0"/>
              </a:rPr>
              <a:t>obento</a:t>
            </a:r>
            <a:r>
              <a:rPr lang="en-US" sz="2000" dirty="0">
                <a:latin typeface="Comic Sans MS" pitchFamily="66" charset="0"/>
              </a:rPr>
              <a:t> …</a:t>
            </a:r>
            <a:endParaRPr lang="ru-RU" sz="2000" dirty="0">
              <a:latin typeface="Comic Sans MS" pitchFamily="66" charset="0"/>
            </a:endParaRPr>
          </a:p>
        </p:txBody>
      </p:sp>
      <p:sp>
        <p:nvSpPr>
          <p:cNvPr id="10" name="Прямоугольник 9"/>
          <p:cNvSpPr/>
          <p:nvPr/>
        </p:nvSpPr>
        <p:spPr>
          <a:xfrm>
            <a:off x="251518" y="3030318"/>
            <a:ext cx="8587741"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2000" dirty="0">
                <a:latin typeface="Comic Sans MS" pitchFamily="66" charset="0"/>
              </a:rPr>
              <a:t>4. To make an </a:t>
            </a:r>
            <a:r>
              <a:rPr lang="en-US" sz="2000" dirty="0" err="1">
                <a:latin typeface="Comic Sans MS" pitchFamily="66" charset="0"/>
              </a:rPr>
              <a:t>obento</a:t>
            </a:r>
            <a:r>
              <a:rPr lang="en-US" sz="2000" dirty="0">
                <a:latin typeface="Comic Sans MS" pitchFamily="66" charset="0"/>
              </a:rPr>
              <a:t> you need …</a:t>
            </a:r>
            <a:endParaRPr lang="ru-RU" sz="2000" dirty="0">
              <a:latin typeface="Comic Sans MS" pitchFamily="66" charset="0"/>
            </a:endParaRPr>
          </a:p>
        </p:txBody>
      </p:sp>
      <p:sp>
        <p:nvSpPr>
          <p:cNvPr id="11" name="Прямоугольник 10"/>
          <p:cNvSpPr/>
          <p:nvPr/>
        </p:nvSpPr>
        <p:spPr>
          <a:xfrm>
            <a:off x="251518" y="3808004"/>
            <a:ext cx="8587741"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2000" dirty="0">
                <a:latin typeface="Comic Sans MS" pitchFamily="66" charset="0"/>
              </a:rPr>
              <a:t>5. It is important that </a:t>
            </a:r>
            <a:r>
              <a:rPr lang="en-US" sz="2000" dirty="0" err="1">
                <a:latin typeface="Comic Sans MS" pitchFamily="66" charset="0"/>
              </a:rPr>
              <a:t>obentos</a:t>
            </a:r>
            <a:r>
              <a:rPr lang="en-US" sz="2000" dirty="0">
                <a:latin typeface="Comic Sans MS" pitchFamily="66" charset="0"/>
              </a:rPr>
              <a:t> look …</a:t>
            </a:r>
            <a:endParaRPr lang="ru-RU" sz="2000" dirty="0">
              <a:latin typeface="Comic Sans MS" pitchFamily="66" charset="0"/>
            </a:endParaRPr>
          </a:p>
        </p:txBody>
      </p:sp>
      <p:sp>
        <p:nvSpPr>
          <p:cNvPr id="12" name="Прямоугольник 11"/>
          <p:cNvSpPr/>
          <p:nvPr/>
        </p:nvSpPr>
        <p:spPr>
          <a:xfrm>
            <a:off x="251518" y="4585692"/>
            <a:ext cx="8587741"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2000" dirty="0">
                <a:latin typeface="Comic Sans MS" pitchFamily="66" charset="0"/>
              </a:rPr>
              <a:t>6. </a:t>
            </a:r>
            <a:r>
              <a:rPr lang="en-US" sz="2000" dirty="0" err="1">
                <a:latin typeface="Comic Sans MS" pitchFamily="66" charset="0"/>
              </a:rPr>
              <a:t>Obento</a:t>
            </a:r>
            <a:r>
              <a:rPr lang="en-US" sz="2000" dirty="0">
                <a:latin typeface="Comic Sans MS" pitchFamily="66" charset="0"/>
              </a:rPr>
              <a:t> portions for nursery schools should be …</a:t>
            </a:r>
            <a:endParaRPr lang="ru-RU" sz="2000" dirty="0">
              <a:latin typeface="Comic Sans MS" pitchFamily="66" charset="0"/>
            </a:endParaRPr>
          </a:p>
        </p:txBody>
      </p:sp>
      <p:sp>
        <p:nvSpPr>
          <p:cNvPr id="6" name="Прямоугольник 5"/>
          <p:cNvSpPr/>
          <p:nvPr/>
        </p:nvSpPr>
        <p:spPr>
          <a:xfrm>
            <a:off x="2339752" y="841276"/>
            <a:ext cx="6264696" cy="36004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2000" dirty="0">
                <a:latin typeface="Comic Sans MS" pitchFamily="66" charset="0"/>
              </a:rPr>
              <a:t>a boxed meal</a:t>
            </a:r>
            <a:endParaRPr lang="ru-RU" sz="2000" dirty="0">
              <a:latin typeface="Comic Sans MS" pitchFamily="66" charset="0"/>
            </a:endParaRPr>
          </a:p>
        </p:txBody>
      </p:sp>
      <p:sp>
        <p:nvSpPr>
          <p:cNvPr id="14" name="Прямоугольник 13"/>
          <p:cNvSpPr/>
          <p:nvPr/>
        </p:nvSpPr>
        <p:spPr>
          <a:xfrm>
            <a:off x="3491880" y="1618962"/>
            <a:ext cx="5112568" cy="36004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2000" dirty="0">
                <a:latin typeface="Comic Sans MS" pitchFamily="66" charset="0"/>
              </a:rPr>
              <a:t>the 5</a:t>
            </a:r>
            <a:r>
              <a:rPr lang="en-US" sz="2000" baseline="30000" dirty="0">
                <a:latin typeface="Comic Sans MS" pitchFamily="66" charset="0"/>
              </a:rPr>
              <a:t>th</a:t>
            </a:r>
            <a:r>
              <a:rPr lang="en-US" sz="2000" dirty="0">
                <a:latin typeface="Comic Sans MS" pitchFamily="66" charset="0"/>
              </a:rPr>
              <a:t> century</a:t>
            </a:r>
            <a:endParaRPr lang="ru-RU" sz="2000" dirty="0">
              <a:latin typeface="Comic Sans MS" pitchFamily="66" charset="0"/>
            </a:endParaRPr>
          </a:p>
        </p:txBody>
      </p:sp>
      <p:sp>
        <p:nvSpPr>
          <p:cNvPr id="15" name="Прямоугольник 14"/>
          <p:cNvSpPr/>
          <p:nvPr/>
        </p:nvSpPr>
        <p:spPr>
          <a:xfrm>
            <a:off x="3491880" y="2396648"/>
            <a:ext cx="5112568" cy="36004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2000" dirty="0">
                <a:latin typeface="Comic Sans MS" pitchFamily="66" charset="0"/>
              </a:rPr>
              <a:t>at theatres, airports or train station</a:t>
            </a:r>
            <a:endParaRPr lang="ru-RU" sz="2000" dirty="0">
              <a:latin typeface="Comic Sans MS" pitchFamily="66" charset="0"/>
            </a:endParaRPr>
          </a:p>
        </p:txBody>
      </p:sp>
      <p:sp>
        <p:nvSpPr>
          <p:cNvPr id="16" name="Прямоугольник 15"/>
          <p:cNvSpPr/>
          <p:nvPr/>
        </p:nvSpPr>
        <p:spPr>
          <a:xfrm>
            <a:off x="4067944" y="3174334"/>
            <a:ext cx="4896544" cy="36004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2000" dirty="0">
                <a:latin typeface="Comic Sans MS" pitchFamily="66" charset="0"/>
              </a:rPr>
              <a:t>rice, meat or fish, vegetables and fruit.</a:t>
            </a:r>
            <a:endParaRPr lang="ru-RU" sz="2000" dirty="0">
              <a:latin typeface="Comic Sans MS" pitchFamily="66" charset="0"/>
            </a:endParaRPr>
          </a:p>
        </p:txBody>
      </p:sp>
      <p:sp>
        <p:nvSpPr>
          <p:cNvPr id="17" name="Прямоугольник 16"/>
          <p:cNvSpPr/>
          <p:nvPr/>
        </p:nvSpPr>
        <p:spPr>
          <a:xfrm>
            <a:off x="4716016" y="3952020"/>
            <a:ext cx="3888432" cy="36004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2000" dirty="0">
                <a:latin typeface="Comic Sans MS" pitchFamily="66" charset="0"/>
              </a:rPr>
              <a:t>appealing</a:t>
            </a:r>
            <a:endParaRPr lang="ru-RU" sz="2000" dirty="0">
              <a:latin typeface="Comic Sans MS" pitchFamily="66" charset="0"/>
            </a:endParaRPr>
          </a:p>
        </p:txBody>
      </p:sp>
      <p:sp>
        <p:nvSpPr>
          <p:cNvPr id="18" name="Прямоугольник 17"/>
          <p:cNvSpPr/>
          <p:nvPr/>
        </p:nvSpPr>
        <p:spPr>
          <a:xfrm>
            <a:off x="6300192" y="4286858"/>
            <a:ext cx="2664296" cy="124574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2000" dirty="0">
                <a:latin typeface="Comic Sans MS" pitchFamily="66" charset="0"/>
              </a:rPr>
              <a:t>small and sometimes include new foods for the children to try.</a:t>
            </a:r>
            <a:endParaRPr lang="ru-RU" sz="2000" dirty="0">
              <a:latin typeface="Comic Sans MS" pitchFamily="66" charset="0"/>
            </a:endParaRPr>
          </a:p>
        </p:txBody>
      </p:sp>
    </p:spTree>
    <p:extLst>
      <p:ext uri="{BB962C8B-B14F-4D97-AF65-F5344CB8AC3E}">
        <p14:creationId xmlns:p14="http://schemas.microsoft.com/office/powerpoint/2010/main" val="242452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5"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7316" y="3797264"/>
            <a:ext cx="2493302" cy="178236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17"/>
          <a:stretch/>
        </p:blipFill>
        <p:spPr bwMode="auto">
          <a:xfrm>
            <a:off x="1" y="19436"/>
            <a:ext cx="9143999"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15340" y="79830"/>
            <a:ext cx="8628660" cy="707886"/>
          </a:xfrm>
          <a:prstGeom prst="rect">
            <a:avLst/>
          </a:prstGeom>
          <a:noFill/>
        </p:spPr>
        <p:txBody>
          <a:bodyPr wrap="square" rtlCol="0">
            <a:spAutoFit/>
          </a:bodyPr>
          <a:lstStyle/>
          <a:p>
            <a:r>
              <a:rPr lang="en-US" sz="2000" dirty="0">
                <a:solidFill>
                  <a:schemeClr val="bg1"/>
                </a:solidFill>
                <a:latin typeface="Comic Sans MS" pitchFamily="66" charset="0"/>
              </a:rPr>
              <a:t>Look at the suggested ways food can be cooked. Find the odd word in each example. Check in the Word List.</a:t>
            </a:r>
            <a:endParaRPr lang="ru-RU" sz="2000" dirty="0">
              <a:solidFill>
                <a:schemeClr val="bg1"/>
              </a:solidFill>
              <a:latin typeface="Comic Sans MS" pitchFamily="66" charset="0"/>
            </a:endParaRPr>
          </a:p>
        </p:txBody>
      </p:sp>
      <p:sp>
        <p:nvSpPr>
          <p:cNvPr id="2" name="Прямоугольник 1"/>
          <p:cNvSpPr/>
          <p:nvPr/>
        </p:nvSpPr>
        <p:spPr>
          <a:xfrm>
            <a:off x="4456498" y="829855"/>
            <a:ext cx="4687502" cy="769441"/>
          </a:xfrm>
          <a:prstGeom prst="rect">
            <a:avLst/>
          </a:prstGeom>
          <a:noFill/>
        </p:spPr>
        <p:txBody>
          <a:bodyPr wrap="none" lIns="91440" tIns="45720" rIns="91440" bIns="45720">
            <a:spAutoFit/>
          </a:bodyPr>
          <a:lstStyle/>
          <a:p>
            <a:pPr algn="ctr"/>
            <a:r>
              <a:rPr lang="en-US"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rPr>
              <a:t>Ways of cooking</a:t>
            </a:r>
            <a:endParaRPr lang="ru-RU"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pic>
        <p:nvPicPr>
          <p:cNvPr id="9220" name="Picture 4"/>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79513" y="848111"/>
            <a:ext cx="1656184" cy="13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802464" y="952706"/>
            <a:ext cx="2481504" cy="64659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dirty="0">
                <a:latin typeface="Comic Sans MS" pitchFamily="66" charset="0"/>
              </a:rPr>
              <a:t>Eggs </a:t>
            </a:r>
            <a:endParaRPr lang="ru-RU" sz="3600" dirty="0">
              <a:latin typeface="Comic Sans MS" pitchFamily="66" charset="0"/>
            </a:endParaRPr>
          </a:p>
        </p:txBody>
      </p:sp>
      <p:pic>
        <p:nvPicPr>
          <p:cNvPr id="922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848" y="2192736"/>
            <a:ext cx="2716220" cy="1960908"/>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Прямоугольник 9"/>
          <p:cNvSpPr/>
          <p:nvPr/>
        </p:nvSpPr>
        <p:spPr>
          <a:xfrm>
            <a:off x="515340" y="3653902"/>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Scrambled</a:t>
            </a:r>
            <a:endParaRPr lang="ru-RU" sz="2000" dirty="0">
              <a:latin typeface="Comic Sans MS" pitchFamily="66" charset="0"/>
            </a:endParaRPr>
          </a:p>
        </p:txBody>
      </p:sp>
      <p:pic>
        <p:nvPicPr>
          <p:cNvPr id="922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45705" y="1844152"/>
            <a:ext cx="2676525" cy="180975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Прямоугольник 11"/>
          <p:cNvSpPr/>
          <p:nvPr/>
        </p:nvSpPr>
        <p:spPr>
          <a:xfrm>
            <a:off x="2782764" y="1809974"/>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Poached</a:t>
            </a:r>
            <a:endParaRPr lang="ru-RU" sz="2000" dirty="0">
              <a:latin typeface="Comic Sans MS" pitchFamily="66" charset="0"/>
            </a:endParaRPr>
          </a:p>
        </p:txBody>
      </p:sp>
      <p:pic>
        <p:nvPicPr>
          <p:cNvPr id="922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84168" y="1599296"/>
            <a:ext cx="2686050" cy="177165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Прямоугольник 13"/>
          <p:cNvSpPr/>
          <p:nvPr/>
        </p:nvSpPr>
        <p:spPr>
          <a:xfrm>
            <a:off x="2411760" y="4885721"/>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Roast </a:t>
            </a:r>
            <a:endParaRPr lang="ru-RU" sz="2000" dirty="0">
              <a:latin typeface="Comic Sans MS" pitchFamily="66" charset="0"/>
            </a:endParaRPr>
          </a:p>
        </p:txBody>
      </p:sp>
      <p:pic>
        <p:nvPicPr>
          <p:cNvPr id="9224"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39938" y="3505572"/>
            <a:ext cx="2962275" cy="180022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Прямоугольник 15"/>
          <p:cNvSpPr/>
          <p:nvPr/>
        </p:nvSpPr>
        <p:spPr>
          <a:xfrm>
            <a:off x="7190231" y="5055926"/>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Boiled </a:t>
            </a:r>
            <a:endParaRPr lang="ru-RU" sz="2000" dirty="0">
              <a:latin typeface="Comic Sans MS" pitchFamily="66" charset="0"/>
            </a:endParaRPr>
          </a:p>
        </p:txBody>
      </p:sp>
      <p:sp>
        <p:nvSpPr>
          <p:cNvPr id="18" name="Прямоугольник 17"/>
          <p:cNvSpPr/>
          <p:nvPr/>
        </p:nvSpPr>
        <p:spPr>
          <a:xfrm>
            <a:off x="5903209" y="1520423"/>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Fried </a:t>
            </a:r>
            <a:endParaRPr lang="ru-RU" sz="2000" dirty="0">
              <a:latin typeface="Comic Sans MS" pitchFamily="66" charset="0"/>
            </a:endParaRPr>
          </a:p>
        </p:txBody>
      </p:sp>
      <p:sp>
        <p:nvSpPr>
          <p:cNvPr id="6" name="Овал 5"/>
          <p:cNvSpPr/>
          <p:nvPr/>
        </p:nvSpPr>
        <p:spPr>
          <a:xfrm>
            <a:off x="2016543" y="4806055"/>
            <a:ext cx="2267424" cy="6590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71161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9221"/>
                                        </p:tgtEl>
                                        <p:attrNameLst>
                                          <p:attrName>style.visibility</p:attrName>
                                        </p:attrNameLst>
                                      </p:cBhvr>
                                      <p:to>
                                        <p:strVal val="visible"/>
                                      </p:to>
                                    </p:set>
                                    <p:anim calcmode="lin" valueType="num">
                                      <p:cBhvr>
                                        <p:cTn id="39" dur="500" fill="hold"/>
                                        <p:tgtEl>
                                          <p:spTgt spid="9221"/>
                                        </p:tgtEl>
                                        <p:attrNameLst>
                                          <p:attrName>ppt_w</p:attrName>
                                        </p:attrNameLst>
                                      </p:cBhvr>
                                      <p:tavLst>
                                        <p:tav tm="0">
                                          <p:val>
                                            <p:fltVal val="0"/>
                                          </p:val>
                                        </p:tav>
                                        <p:tav tm="100000">
                                          <p:val>
                                            <p:strVal val="#ppt_w"/>
                                          </p:val>
                                        </p:tav>
                                      </p:tavLst>
                                    </p:anim>
                                    <p:anim calcmode="lin" valueType="num">
                                      <p:cBhvr>
                                        <p:cTn id="40" dur="500" fill="hold"/>
                                        <p:tgtEl>
                                          <p:spTgt spid="9221"/>
                                        </p:tgtEl>
                                        <p:attrNameLst>
                                          <p:attrName>ppt_h</p:attrName>
                                        </p:attrNameLst>
                                      </p:cBhvr>
                                      <p:tavLst>
                                        <p:tav tm="0">
                                          <p:val>
                                            <p:fltVal val="0"/>
                                          </p:val>
                                        </p:tav>
                                        <p:tav tm="100000">
                                          <p:val>
                                            <p:strVal val="#ppt_h"/>
                                          </p:val>
                                        </p:tav>
                                      </p:tavLst>
                                    </p:anim>
                                    <p:animEffect transition="in" filter="fade">
                                      <p:cBhvr>
                                        <p:cTn id="41" dur="500"/>
                                        <p:tgtEl>
                                          <p:spTgt spid="9221"/>
                                        </p:tgtEl>
                                      </p:cBhvr>
                                    </p:animEffect>
                                  </p:childTnLst>
                                </p:cTn>
                              </p:par>
                              <p:par>
                                <p:cTn id="42" presetID="53" presetClass="entr" presetSubtype="16" fill="hold" nodeType="withEffect">
                                  <p:stCondLst>
                                    <p:cond delay="0"/>
                                  </p:stCondLst>
                                  <p:childTnLst>
                                    <p:set>
                                      <p:cBhvr>
                                        <p:cTn id="43" dur="1" fill="hold">
                                          <p:stCondLst>
                                            <p:cond delay="0"/>
                                          </p:stCondLst>
                                        </p:cTn>
                                        <p:tgtEl>
                                          <p:spTgt spid="9222"/>
                                        </p:tgtEl>
                                        <p:attrNameLst>
                                          <p:attrName>style.visibility</p:attrName>
                                        </p:attrNameLst>
                                      </p:cBhvr>
                                      <p:to>
                                        <p:strVal val="visible"/>
                                      </p:to>
                                    </p:set>
                                    <p:anim calcmode="lin" valueType="num">
                                      <p:cBhvr>
                                        <p:cTn id="44" dur="500" fill="hold"/>
                                        <p:tgtEl>
                                          <p:spTgt spid="9222"/>
                                        </p:tgtEl>
                                        <p:attrNameLst>
                                          <p:attrName>ppt_w</p:attrName>
                                        </p:attrNameLst>
                                      </p:cBhvr>
                                      <p:tavLst>
                                        <p:tav tm="0">
                                          <p:val>
                                            <p:fltVal val="0"/>
                                          </p:val>
                                        </p:tav>
                                        <p:tav tm="100000">
                                          <p:val>
                                            <p:strVal val="#ppt_w"/>
                                          </p:val>
                                        </p:tav>
                                      </p:tavLst>
                                    </p:anim>
                                    <p:anim calcmode="lin" valueType="num">
                                      <p:cBhvr>
                                        <p:cTn id="45" dur="500" fill="hold"/>
                                        <p:tgtEl>
                                          <p:spTgt spid="9222"/>
                                        </p:tgtEl>
                                        <p:attrNameLst>
                                          <p:attrName>ppt_h</p:attrName>
                                        </p:attrNameLst>
                                      </p:cBhvr>
                                      <p:tavLst>
                                        <p:tav tm="0">
                                          <p:val>
                                            <p:fltVal val="0"/>
                                          </p:val>
                                        </p:tav>
                                        <p:tav tm="100000">
                                          <p:val>
                                            <p:strVal val="#ppt_h"/>
                                          </p:val>
                                        </p:tav>
                                      </p:tavLst>
                                    </p:anim>
                                    <p:animEffect transition="in" filter="fade">
                                      <p:cBhvr>
                                        <p:cTn id="46" dur="500"/>
                                        <p:tgtEl>
                                          <p:spTgt spid="9222"/>
                                        </p:tgtEl>
                                      </p:cBhvr>
                                    </p:animEffect>
                                  </p:childTnLst>
                                </p:cTn>
                              </p:par>
                              <p:par>
                                <p:cTn id="47" presetID="53" presetClass="entr" presetSubtype="16" fill="hold" nodeType="withEffect">
                                  <p:stCondLst>
                                    <p:cond delay="0"/>
                                  </p:stCondLst>
                                  <p:childTnLst>
                                    <p:set>
                                      <p:cBhvr>
                                        <p:cTn id="48" dur="1" fill="hold">
                                          <p:stCondLst>
                                            <p:cond delay="0"/>
                                          </p:stCondLst>
                                        </p:cTn>
                                        <p:tgtEl>
                                          <p:spTgt spid="9223"/>
                                        </p:tgtEl>
                                        <p:attrNameLst>
                                          <p:attrName>style.visibility</p:attrName>
                                        </p:attrNameLst>
                                      </p:cBhvr>
                                      <p:to>
                                        <p:strVal val="visible"/>
                                      </p:to>
                                    </p:set>
                                    <p:anim calcmode="lin" valueType="num">
                                      <p:cBhvr>
                                        <p:cTn id="49" dur="500" fill="hold"/>
                                        <p:tgtEl>
                                          <p:spTgt spid="9223"/>
                                        </p:tgtEl>
                                        <p:attrNameLst>
                                          <p:attrName>ppt_w</p:attrName>
                                        </p:attrNameLst>
                                      </p:cBhvr>
                                      <p:tavLst>
                                        <p:tav tm="0">
                                          <p:val>
                                            <p:fltVal val="0"/>
                                          </p:val>
                                        </p:tav>
                                        <p:tav tm="100000">
                                          <p:val>
                                            <p:strVal val="#ppt_w"/>
                                          </p:val>
                                        </p:tav>
                                      </p:tavLst>
                                    </p:anim>
                                    <p:anim calcmode="lin" valueType="num">
                                      <p:cBhvr>
                                        <p:cTn id="50" dur="500" fill="hold"/>
                                        <p:tgtEl>
                                          <p:spTgt spid="9223"/>
                                        </p:tgtEl>
                                        <p:attrNameLst>
                                          <p:attrName>ppt_h</p:attrName>
                                        </p:attrNameLst>
                                      </p:cBhvr>
                                      <p:tavLst>
                                        <p:tav tm="0">
                                          <p:val>
                                            <p:fltVal val="0"/>
                                          </p:val>
                                        </p:tav>
                                        <p:tav tm="100000">
                                          <p:val>
                                            <p:strVal val="#ppt_h"/>
                                          </p:val>
                                        </p:tav>
                                      </p:tavLst>
                                    </p:anim>
                                    <p:animEffect transition="in" filter="fade">
                                      <p:cBhvr>
                                        <p:cTn id="51" dur="500"/>
                                        <p:tgtEl>
                                          <p:spTgt spid="9223"/>
                                        </p:tgtEl>
                                      </p:cBhvr>
                                    </p:animEffect>
                                  </p:childTnLst>
                                </p:cTn>
                              </p:par>
                              <p:par>
                                <p:cTn id="52" presetID="53" presetClass="entr" presetSubtype="16" fill="hold" nodeType="withEffect">
                                  <p:stCondLst>
                                    <p:cond delay="0"/>
                                  </p:stCondLst>
                                  <p:childTnLst>
                                    <p:set>
                                      <p:cBhvr>
                                        <p:cTn id="53" dur="1" fill="hold">
                                          <p:stCondLst>
                                            <p:cond delay="0"/>
                                          </p:stCondLst>
                                        </p:cTn>
                                        <p:tgtEl>
                                          <p:spTgt spid="9224"/>
                                        </p:tgtEl>
                                        <p:attrNameLst>
                                          <p:attrName>style.visibility</p:attrName>
                                        </p:attrNameLst>
                                      </p:cBhvr>
                                      <p:to>
                                        <p:strVal val="visible"/>
                                      </p:to>
                                    </p:set>
                                    <p:anim calcmode="lin" valueType="num">
                                      <p:cBhvr>
                                        <p:cTn id="54" dur="500" fill="hold"/>
                                        <p:tgtEl>
                                          <p:spTgt spid="9224"/>
                                        </p:tgtEl>
                                        <p:attrNameLst>
                                          <p:attrName>ppt_w</p:attrName>
                                        </p:attrNameLst>
                                      </p:cBhvr>
                                      <p:tavLst>
                                        <p:tav tm="0">
                                          <p:val>
                                            <p:fltVal val="0"/>
                                          </p:val>
                                        </p:tav>
                                        <p:tav tm="100000">
                                          <p:val>
                                            <p:strVal val="#ppt_w"/>
                                          </p:val>
                                        </p:tav>
                                      </p:tavLst>
                                    </p:anim>
                                    <p:anim calcmode="lin" valueType="num">
                                      <p:cBhvr>
                                        <p:cTn id="55" dur="500" fill="hold"/>
                                        <p:tgtEl>
                                          <p:spTgt spid="9224"/>
                                        </p:tgtEl>
                                        <p:attrNameLst>
                                          <p:attrName>ppt_h</p:attrName>
                                        </p:attrNameLst>
                                      </p:cBhvr>
                                      <p:tavLst>
                                        <p:tav tm="0">
                                          <p:val>
                                            <p:fltVal val="0"/>
                                          </p:val>
                                        </p:tav>
                                        <p:tav tm="100000">
                                          <p:val>
                                            <p:strVal val="#ppt_h"/>
                                          </p:val>
                                        </p:tav>
                                      </p:tavLst>
                                    </p:anim>
                                    <p:animEffect transition="in" filter="fade">
                                      <p:cBhvr>
                                        <p:cTn id="56" dur="500"/>
                                        <p:tgtEl>
                                          <p:spTgt spid="9224"/>
                                        </p:tgtEl>
                                      </p:cBhvr>
                                    </p:animEffect>
                                  </p:childTnLst>
                                </p:cTn>
                              </p:par>
                              <p:par>
                                <p:cTn id="57" presetID="53" presetClass="entr" presetSubtype="16" fill="hold" nodeType="withEffect">
                                  <p:stCondLst>
                                    <p:cond delay="0"/>
                                  </p:stCondLst>
                                  <p:childTnLst>
                                    <p:set>
                                      <p:cBhvr>
                                        <p:cTn id="58" dur="1" fill="hold">
                                          <p:stCondLst>
                                            <p:cond delay="0"/>
                                          </p:stCondLst>
                                        </p:cTn>
                                        <p:tgtEl>
                                          <p:spTgt spid="9225"/>
                                        </p:tgtEl>
                                        <p:attrNameLst>
                                          <p:attrName>style.visibility</p:attrName>
                                        </p:attrNameLst>
                                      </p:cBhvr>
                                      <p:to>
                                        <p:strVal val="visible"/>
                                      </p:to>
                                    </p:set>
                                    <p:anim calcmode="lin" valueType="num">
                                      <p:cBhvr>
                                        <p:cTn id="59" dur="500" fill="hold"/>
                                        <p:tgtEl>
                                          <p:spTgt spid="9225"/>
                                        </p:tgtEl>
                                        <p:attrNameLst>
                                          <p:attrName>ppt_w</p:attrName>
                                        </p:attrNameLst>
                                      </p:cBhvr>
                                      <p:tavLst>
                                        <p:tav tm="0">
                                          <p:val>
                                            <p:fltVal val="0"/>
                                          </p:val>
                                        </p:tav>
                                        <p:tav tm="100000">
                                          <p:val>
                                            <p:strVal val="#ppt_w"/>
                                          </p:val>
                                        </p:tav>
                                      </p:tavLst>
                                    </p:anim>
                                    <p:anim calcmode="lin" valueType="num">
                                      <p:cBhvr>
                                        <p:cTn id="60" dur="500" fill="hold"/>
                                        <p:tgtEl>
                                          <p:spTgt spid="9225"/>
                                        </p:tgtEl>
                                        <p:attrNameLst>
                                          <p:attrName>ppt_h</p:attrName>
                                        </p:attrNameLst>
                                      </p:cBhvr>
                                      <p:tavLst>
                                        <p:tav tm="0">
                                          <p:val>
                                            <p:fltVal val="0"/>
                                          </p:val>
                                        </p:tav>
                                        <p:tav tm="100000">
                                          <p:val>
                                            <p:strVal val="#ppt_h"/>
                                          </p:val>
                                        </p:tav>
                                      </p:tavLst>
                                    </p:anim>
                                    <p:animEffect transition="in" filter="fade">
                                      <p:cBhvr>
                                        <p:cTn id="61"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P spid="18"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439" y="2398439"/>
            <a:ext cx="2381595" cy="2070249"/>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60439" y="37584"/>
            <a:ext cx="1963289" cy="2435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4458820" y="37584"/>
            <a:ext cx="4687502" cy="769441"/>
          </a:xfrm>
          <a:prstGeom prst="rect">
            <a:avLst/>
          </a:prstGeom>
          <a:noFill/>
        </p:spPr>
        <p:txBody>
          <a:bodyPr wrap="none" lIns="91440" tIns="45720" rIns="91440" bIns="45720">
            <a:spAutoFit/>
          </a:bodyPr>
          <a:lstStyle/>
          <a:p>
            <a:pPr algn="ctr"/>
            <a:r>
              <a:rPr lang="en-US"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rPr>
              <a:t>Ways of cooking</a:t>
            </a:r>
            <a:endParaRPr lang="ru-RU"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4" name="Прямоугольник 3"/>
          <p:cNvSpPr/>
          <p:nvPr/>
        </p:nvSpPr>
        <p:spPr>
          <a:xfrm>
            <a:off x="1977315" y="159829"/>
            <a:ext cx="2481504" cy="64659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dirty="0">
                <a:latin typeface="Comic Sans MS" pitchFamily="66" charset="0"/>
              </a:rPr>
              <a:t>Potatoes </a:t>
            </a:r>
            <a:endParaRPr lang="ru-RU" sz="3600" dirty="0">
              <a:latin typeface="Comic Sans MS" pitchFamily="66" charset="0"/>
            </a:endParaRPr>
          </a:p>
        </p:txBody>
      </p:sp>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1982" y="1149564"/>
            <a:ext cx="2733675" cy="179070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2782330" y="1013825"/>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Baked </a:t>
            </a:r>
            <a:endParaRPr lang="ru-RU" sz="2000" dirty="0">
              <a:latin typeface="Comic Sans MS" pitchFamily="66" charset="0"/>
            </a:endParaRPr>
          </a:p>
        </p:txBody>
      </p:sp>
      <p:sp>
        <p:nvSpPr>
          <p:cNvPr id="9" name="Прямоугольник 8"/>
          <p:cNvSpPr/>
          <p:nvPr/>
        </p:nvSpPr>
        <p:spPr>
          <a:xfrm>
            <a:off x="246028" y="2398439"/>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Roast </a:t>
            </a:r>
            <a:endParaRPr lang="ru-RU" sz="2000" dirty="0">
              <a:latin typeface="Comic Sans MS" pitchFamily="66" charset="0"/>
            </a:endParaRPr>
          </a:p>
        </p:txBody>
      </p:sp>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5400" y="829885"/>
            <a:ext cx="2976176" cy="2110379"/>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Прямоугольник 10"/>
          <p:cNvSpPr/>
          <p:nvPr/>
        </p:nvSpPr>
        <p:spPr>
          <a:xfrm>
            <a:off x="5833639" y="1013825"/>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Pickled </a:t>
            </a:r>
            <a:endParaRPr lang="ru-RU" sz="2000" dirty="0">
              <a:latin typeface="Comic Sans MS" pitchFamily="66" charset="0"/>
            </a:endParaRPr>
          </a:p>
        </p:txBody>
      </p:sp>
      <p:pic>
        <p:nvPicPr>
          <p:cNvPr id="1024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39363" y="3073524"/>
            <a:ext cx="3058641" cy="2018703"/>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8"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5638" y="3433564"/>
            <a:ext cx="3133725" cy="176212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Прямоугольник 14"/>
          <p:cNvSpPr/>
          <p:nvPr/>
        </p:nvSpPr>
        <p:spPr>
          <a:xfrm>
            <a:off x="2293558" y="4945818"/>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Mashed </a:t>
            </a:r>
            <a:endParaRPr lang="ru-RU" sz="2000" dirty="0">
              <a:latin typeface="Comic Sans MS" pitchFamily="66" charset="0"/>
            </a:endParaRPr>
          </a:p>
        </p:txBody>
      </p:sp>
      <p:sp>
        <p:nvSpPr>
          <p:cNvPr id="13" name="Прямоугольник 12"/>
          <p:cNvSpPr/>
          <p:nvPr/>
        </p:nvSpPr>
        <p:spPr>
          <a:xfrm>
            <a:off x="5703917" y="3080038"/>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Boiled </a:t>
            </a:r>
            <a:endParaRPr lang="ru-RU" sz="2000" dirty="0">
              <a:latin typeface="Comic Sans MS" pitchFamily="66" charset="0"/>
            </a:endParaRPr>
          </a:p>
        </p:txBody>
      </p:sp>
      <p:sp>
        <p:nvSpPr>
          <p:cNvPr id="16" name="Овал 15"/>
          <p:cNvSpPr/>
          <p:nvPr/>
        </p:nvSpPr>
        <p:spPr>
          <a:xfrm>
            <a:off x="5451907" y="1007850"/>
            <a:ext cx="2267424" cy="6590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850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0245"/>
                                        </p:tgtEl>
                                        <p:attrNameLst>
                                          <p:attrName>style.visibility</p:attrName>
                                        </p:attrNameLst>
                                      </p:cBhvr>
                                      <p:to>
                                        <p:strVal val="visible"/>
                                      </p:to>
                                    </p:set>
                                    <p:anim calcmode="lin" valueType="num">
                                      <p:cBhvr>
                                        <p:cTn id="39" dur="500" fill="hold"/>
                                        <p:tgtEl>
                                          <p:spTgt spid="10245"/>
                                        </p:tgtEl>
                                        <p:attrNameLst>
                                          <p:attrName>ppt_w</p:attrName>
                                        </p:attrNameLst>
                                      </p:cBhvr>
                                      <p:tavLst>
                                        <p:tav tm="0">
                                          <p:val>
                                            <p:fltVal val="0"/>
                                          </p:val>
                                        </p:tav>
                                        <p:tav tm="100000">
                                          <p:val>
                                            <p:strVal val="#ppt_w"/>
                                          </p:val>
                                        </p:tav>
                                      </p:tavLst>
                                    </p:anim>
                                    <p:anim calcmode="lin" valueType="num">
                                      <p:cBhvr>
                                        <p:cTn id="40" dur="500" fill="hold"/>
                                        <p:tgtEl>
                                          <p:spTgt spid="10245"/>
                                        </p:tgtEl>
                                        <p:attrNameLst>
                                          <p:attrName>ppt_h</p:attrName>
                                        </p:attrNameLst>
                                      </p:cBhvr>
                                      <p:tavLst>
                                        <p:tav tm="0">
                                          <p:val>
                                            <p:fltVal val="0"/>
                                          </p:val>
                                        </p:tav>
                                        <p:tav tm="100000">
                                          <p:val>
                                            <p:strVal val="#ppt_h"/>
                                          </p:val>
                                        </p:tav>
                                      </p:tavLst>
                                    </p:anim>
                                    <p:animEffect transition="in" filter="fade">
                                      <p:cBhvr>
                                        <p:cTn id="41" dur="500"/>
                                        <p:tgtEl>
                                          <p:spTgt spid="10245"/>
                                        </p:tgtEl>
                                      </p:cBhvr>
                                    </p:animEffect>
                                  </p:childTnLst>
                                </p:cTn>
                              </p:par>
                              <p:par>
                                <p:cTn id="42" presetID="53" presetClass="entr" presetSubtype="16" fill="hold" nodeType="withEffect">
                                  <p:stCondLst>
                                    <p:cond delay="0"/>
                                  </p:stCondLst>
                                  <p:childTnLst>
                                    <p:set>
                                      <p:cBhvr>
                                        <p:cTn id="43" dur="1" fill="hold">
                                          <p:stCondLst>
                                            <p:cond delay="0"/>
                                          </p:stCondLst>
                                        </p:cTn>
                                        <p:tgtEl>
                                          <p:spTgt spid="10244"/>
                                        </p:tgtEl>
                                        <p:attrNameLst>
                                          <p:attrName>style.visibility</p:attrName>
                                        </p:attrNameLst>
                                      </p:cBhvr>
                                      <p:to>
                                        <p:strVal val="visible"/>
                                      </p:to>
                                    </p:set>
                                    <p:anim calcmode="lin" valueType="num">
                                      <p:cBhvr>
                                        <p:cTn id="44" dur="500" fill="hold"/>
                                        <p:tgtEl>
                                          <p:spTgt spid="10244"/>
                                        </p:tgtEl>
                                        <p:attrNameLst>
                                          <p:attrName>ppt_w</p:attrName>
                                        </p:attrNameLst>
                                      </p:cBhvr>
                                      <p:tavLst>
                                        <p:tav tm="0">
                                          <p:val>
                                            <p:fltVal val="0"/>
                                          </p:val>
                                        </p:tav>
                                        <p:tav tm="100000">
                                          <p:val>
                                            <p:strVal val="#ppt_w"/>
                                          </p:val>
                                        </p:tav>
                                      </p:tavLst>
                                    </p:anim>
                                    <p:anim calcmode="lin" valueType="num">
                                      <p:cBhvr>
                                        <p:cTn id="45" dur="500" fill="hold"/>
                                        <p:tgtEl>
                                          <p:spTgt spid="10244"/>
                                        </p:tgtEl>
                                        <p:attrNameLst>
                                          <p:attrName>ppt_h</p:attrName>
                                        </p:attrNameLst>
                                      </p:cBhvr>
                                      <p:tavLst>
                                        <p:tav tm="0">
                                          <p:val>
                                            <p:fltVal val="0"/>
                                          </p:val>
                                        </p:tav>
                                        <p:tav tm="100000">
                                          <p:val>
                                            <p:strVal val="#ppt_h"/>
                                          </p:val>
                                        </p:tav>
                                      </p:tavLst>
                                    </p:anim>
                                    <p:animEffect transition="in" filter="fade">
                                      <p:cBhvr>
                                        <p:cTn id="46" dur="500"/>
                                        <p:tgtEl>
                                          <p:spTgt spid="10244"/>
                                        </p:tgtEl>
                                      </p:cBhvr>
                                    </p:animEffect>
                                  </p:childTnLst>
                                </p:cTn>
                              </p:par>
                              <p:par>
                                <p:cTn id="47" presetID="53" presetClass="entr" presetSubtype="16" fill="hold" nodeType="withEffect">
                                  <p:stCondLst>
                                    <p:cond delay="0"/>
                                  </p:stCondLst>
                                  <p:childTnLst>
                                    <p:set>
                                      <p:cBhvr>
                                        <p:cTn id="48" dur="1" fill="hold">
                                          <p:stCondLst>
                                            <p:cond delay="0"/>
                                          </p:stCondLst>
                                        </p:cTn>
                                        <p:tgtEl>
                                          <p:spTgt spid="10248"/>
                                        </p:tgtEl>
                                        <p:attrNameLst>
                                          <p:attrName>style.visibility</p:attrName>
                                        </p:attrNameLst>
                                      </p:cBhvr>
                                      <p:to>
                                        <p:strVal val="visible"/>
                                      </p:to>
                                    </p:set>
                                    <p:anim calcmode="lin" valueType="num">
                                      <p:cBhvr>
                                        <p:cTn id="49" dur="500" fill="hold"/>
                                        <p:tgtEl>
                                          <p:spTgt spid="10248"/>
                                        </p:tgtEl>
                                        <p:attrNameLst>
                                          <p:attrName>ppt_w</p:attrName>
                                        </p:attrNameLst>
                                      </p:cBhvr>
                                      <p:tavLst>
                                        <p:tav tm="0">
                                          <p:val>
                                            <p:fltVal val="0"/>
                                          </p:val>
                                        </p:tav>
                                        <p:tav tm="100000">
                                          <p:val>
                                            <p:strVal val="#ppt_w"/>
                                          </p:val>
                                        </p:tav>
                                      </p:tavLst>
                                    </p:anim>
                                    <p:anim calcmode="lin" valueType="num">
                                      <p:cBhvr>
                                        <p:cTn id="50" dur="500" fill="hold"/>
                                        <p:tgtEl>
                                          <p:spTgt spid="10248"/>
                                        </p:tgtEl>
                                        <p:attrNameLst>
                                          <p:attrName>ppt_h</p:attrName>
                                        </p:attrNameLst>
                                      </p:cBhvr>
                                      <p:tavLst>
                                        <p:tav tm="0">
                                          <p:val>
                                            <p:fltVal val="0"/>
                                          </p:val>
                                        </p:tav>
                                        <p:tav tm="100000">
                                          <p:val>
                                            <p:strVal val="#ppt_h"/>
                                          </p:val>
                                        </p:tav>
                                      </p:tavLst>
                                    </p:anim>
                                    <p:animEffect transition="in" filter="fade">
                                      <p:cBhvr>
                                        <p:cTn id="51" dur="500"/>
                                        <p:tgtEl>
                                          <p:spTgt spid="10248"/>
                                        </p:tgtEl>
                                      </p:cBhvr>
                                    </p:animEffect>
                                  </p:childTnLst>
                                </p:cTn>
                              </p:par>
                              <p:par>
                                <p:cTn id="52" presetID="53" presetClass="entr" presetSubtype="16" fill="hold" nodeType="withEffect">
                                  <p:stCondLst>
                                    <p:cond delay="0"/>
                                  </p:stCondLst>
                                  <p:childTnLst>
                                    <p:set>
                                      <p:cBhvr>
                                        <p:cTn id="53" dur="1" fill="hold">
                                          <p:stCondLst>
                                            <p:cond delay="0"/>
                                          </p:stCondLst>
                                        </p:cTn>
                                        <p:tgtEl>
                                          <p:spTgt spid="10246"/>
                                        </p:tgtEl>
                                        <p:attrNameLst>
                                          <p:attrName>style.visibility</p:attrName>
                                        </p:attrNameLst>
                                      </p:cBhvr>
                                      <p:to>
                                        <p:strVal val="visible"/>
                                      </p:to>
                                    </p:set>
                                    <p:anim calcmode="lin" valueType="num">
                                      <p:cBhvr>
                                        <p:cTn id="54" dur="500" fill="hold"/>
                                        <p:tgtEl>
                                          <p:spTgt spid="10246"/>
                                        </p:tgtEl>
                                        <p:attrNameLst>
                                          <p:attrName>ppt_w</p:attrName>
                                        </p:attrNameLst>
                                      </p:cBhvr>
                                      <p:tavLst>
                                        <p:tav tm="0">
                                          <p:val>
                                            <p:fltVal val="0"/>
                                          </p:val>
                                        </p:tav>
                                        <p:tav tm="100000">
                                          <p:val>
                                            <p:strVal val="#ppt_w"/>
                                          </p:val>
                                        </p:tav>
                                      </p:tavLst>
                                    </p:anim>
                                    <p:anim calcmode="lin" valueType="num">
                                      <p:cBhvr>
                                        <p:cTn id="55" dur="500" fill="hold"/>
                                        <p:tgtEl>
                                          <p:spTgt spid="10246"/>
                                        </p:tgtEl>
                                        <p:attrNameLst>
                                          <p:attrName>ppt_h</p:attrName>
                                        </p:attrNameLst>
                                      </p:cBhvr>
                                      <p:tavLst>
                                        <p:tav tm="0">
                                          <p:val>
                                            <p:fltVal val="0"/>
                                          </p:val>
                                        </p:tav>
                                        <p:tav tm="100000">
                                          <p:val>
                                            <p:strVal val="#ppt_h"/>
                                          </p:val>
                                        </p:tav>
                                      </p:tavLst>
                                    </p:anim>
                                    <p:animEffect transition="in" filter="fade">
                                      <p:cBhvr>
                                        <p:cTn id="56" dur="500"/>
                                        <p:tgtEl>
                                          <p:spTgt spid="10246"/>
                                        </p:tgtEl>
                                      </p:cBhvr>
                                    </p:animEffect>
                                  </p:childTnLst>
                                </p:cTn>
                              </p:par>
                              <p:par>
                                <p:cTn id="57" presetID="53" presetClass="entr" presetSubtype="16" fill="hold" nodeType="withEffect">
                                  <p:stCondLst>
                                    <p:cond delay="0"/>
                                  </p:stCondLst>
                                  <p:childTnLst>
                                    <p:set>
                                      <p:cBhvr>
                                        <p:cTn id="58" dur="1" fill="hold">
                                          <p:stCondLst>
                                            <p:cond delay="0"/>
                                          </p:stCondLst>
                                        </p:cTn>
                                        <p:tgtEl>
                                          <p:spTgt spid="10247"/>
                                        </p:tgtEl>
                                        <p:attrNameLst>
                                          <p:attrName>style.visibility</p:attrName>
                                        </p:attrNameLst>
                                      </p:cBhvr>
                                      <p:to>
                                        <p:strVal val="visible"/>
                                      </p:to>
                                    </p:set>
                                    <p:anim calcmode="lin" valueType="num">
                                      <p:cBhvr>
                                        <p:cTn id="59" dur="500" fill="hold"/>
                                        <p:tgtEl>
                                          <p:spTgt spid="10247"/>
                                        </p:tgtEl>
                                        <p:attrNameLst>
                                          <p:attrName>ppt_w</p:attrName>
                                        </p:attrNameLst>
                                      </p:cBhvr>
                                      <p:tavLst>
                                        <p:tav tm="0">
                                          <p:val>
                                            <p:fltVal val="0"/>
                                          </p:val>
                                        </p:tav>
                                        <p:tav tm="100000">
                                          <p:val>
                                            <p:strVal val="#ppt_w"/>
                                          </p:val>
                                        </p:tav>
                                      </p:tavLst>
                                    </p:anim>
                                    <p:anim calcmode="lin" valueType="num">
                                      <p:cBhvr>
                                        <p:cTn id="60" dur="500" fill="hold"/>
                                        <p:tgtEl>
                                          <p:spTgt spid="10247"/>
                                        </p:tgtEl>
                                        <p:attrNameLst>
                                          <p:attrName>ppt_h</p:attrName>
                                        </p:attrNameLst>
                                      </p:cBhvr>
                                      <p:tavLst>
                                        <p:tav tm="0">
                                          <p:val>
                                            <p:fltVal val="0"/>
                                          </p:val>
                                        </p:tav>
                                        <p:tav tm="100000">
                                          <p:val>
                                            <p:strVal val="#ppt_h"/>
                                          </p:val>
                                        </p:tav>
                                      </p:tavLst>
                                    </p:anim>
                                    <p:animEffect transition="in" filter="fade">
                                      <p:cBhvr>
                                        <p:cTn id="61"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5" grpId="0" animBg="1"/>
      <p:bldP spid="13"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17184" y1="68924" x2="20497" y2="94422"/>
                        <a14:foregroundMark x1="6211" y1="86653" x2="39752" y2="90438"/>
                        <a14:foregroundMark x1="10973" y1="72510" x2="9524" y2="89841"/>
                        <a14:foregroundMark x1="20497" y1="70717" x2="34990" y2="88446"/>
                        <a14:foregroundMark x1="6211" y1="85857" x2="8282" y2="75896"/>
                      </a14:backgroundRemoval>
                    </a14:imgEffect>
                  </a14:imgLayer>
                </a14:imgProps>
              </a:ext>
              <a:ext uri="{28A0092B-C50C-407E-A947-70E740481C1C}">
                <a14:useLocalDpi xmlns:a14="http://schemas.microsoft.com/office/drawing/2010/main" val="0"/>
              </a:ext>
            </a:extLst>
          </a:blip>
          <a:srcRect/>
          <a:stretch>
            <a:fillRect/>
          </a:stretch>
        </p:blipFill>
        <p:spPr bwMode="auto">
          <a:xfrm>
            <a:off x="10334" y="59318"/>
            <a:ext cx="2697494" cy="280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4458820" y="37584"/>
            <a:ext cx="4687502" cy="769441"/>
          </a:xfrm>
          <a:prstGeom prst="rect">
            <a:avLst/>
          </a:prstGeom>
          <a:noFill/>
        </p:spPr>
        <p:txBody>
          <a:bodyPr wrap="none" lIns="91440" tIns="45720" rIns="91440" bIns="45720">
            <a:spAutoFit/>
          </a:bodyPr>
          <a:lstStyle/>
          <a:p>
            <a:pPr algn="ctr"/>
            <a:r>
              <a:rPr lang="en-US"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rPr>
              <a:t>Ways of cooking</a:t>
            </a:r>
            <a:endParaRPr lang="ru-RU"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4" name="Прямоугольник 3"/>
          <p:cNvSpPr/>
          <p:nvPr/>
        </p:nvSpPr>
        <p:spPr>
          <a:xfrm>
            <a:off x="1827716" y="160435"/>
            <a:ext cx="2642564" cy="64659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dirty="0">
                <a:latin typeface="Comic Sans MS" pitchFamily="66" charset="0"/>
              </a:rPr>
              <a:t>Vegetables </a:t>
            </a:r>
            <a:endParaRPr lang="ru-RU" sz="3600" dirty="0">
              <a:latin typeface="Comic Sans MS" pitchFamily="66" charset="0"/>
            </a:endParaRPr>
          </a:p>
        </p:txBody>
      </p:sp>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7828" y="1064131"/>
            <a:ext cx="1864171" cy="2317949"/>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8024" y="913284"/>
            <a:ext cx="3312368" cy="2187174"/>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54064" y="3173700"/>
            <a:ext cx="3497014" cy="2265507"/>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584" y="3546698"/>
            <a:ext cx="2956345" cy="1912321"/>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Прямоугольник 9"/>
          <p:cNvSpPr/>
          <p:nvPr/>
        </p:nvSpPr>
        <p:spPr>
          <a:xfrm>
            <a:off x="2782330" y="1013825"/>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Pickled </a:t>
            </a:r>
            <a:endParaRPr lang="ru-RU" sz="2000" dirty="0">
              <a:latin typeface="Comic Sans MS" pitchFamily="66" charset="0"/>
            </a:endParaRPr>
          </a:p>
        </p:txBody>
      </p:sp>
      <p:sp>
        <p:nvSpPr>
          <p:cNvPr id="11" name="Прямоугольник 10"/>
          <p:cNvSpPr/>
          <p:nvPr/>
        </p:nvSpPr>
        <p:spPr>
          <a:xfrm>
            <a:off x="548182" y="3382080"/>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Scrambled </a:t>
            </a:r>
            <a:endParaRPr lang="ru-RU" sz="2000" dirty="0">
              <a:latin typeface="Comic Sans MS" pitchFamily="66" charset="0"/>
            </a:endParaRPr>
          </a:p>
        </p:txBody>
      </p:sp>
      <p:sp>
        <p:nvSpPr>
          <p:cNvPr id="12" name="Прямоугольник 11"/>
          <p:cNvSpPr/>
          <p:nvPr/>
        </p:nvSpPr>
        <p:spPr>
          <a:xfrm>
            <a:off x="5833639" y="1013825"/>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Boiled </a:t>
            </a:r>
            <a:endParaRPr lang="ru-RU" sz="2000" dirty="0">
              <a:latin typeface="Comic Sans MS" pitchFamily="66" charset="0"/>
            </a:endParaRPr>
          </a:p>
        </p:txBody>
      </p:sp>
      <p:sp>
        <p:nvSpPr>
          <p:cNvPr id="13" name="Прямоугольник 12"/>
          <p:cNvSpPr/>
          <p:nvPr/>
        </p:nvSpPr>
        <p:spPr>
          <a:xfrm>
            <a:off x="4788024" y="3631951"/>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Steamed </a:t>
            </a:r>
            <a:endParaRPr lang="ru-RU" sz="2000" dirty="0">
              <a:latin typeface="Comic Sans MS" pitchFamily="66" charset="0"/>
            </a:endParaRPr>
          </a:p>
        </p:txBody>
      </p:sp>
      <p:sp>
        <p:nvSpPr>
          <p:cNvPr id="14" name="Овал 13"/>
          <p:cNvSpPr/>
          <p:nvPr/>
        </p:nvSpPr>
        <p:spPr>
          <a:xfrm>
            <a:off x="166450" y="3302414"/>
            <a:ext cx="2267424" cy="6590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54502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1271"/>
                                        </p:tgtEl>
                                        <p:attrNameLst>
                                          <p:attrName>style.visibility</p:attrName>
                                        </p:attrNameLst>
                                      </p:cBhvr>
                                      <p:to>
                                        <p:strVal val="visible"/>
                                      </p:to>
                                    </p:set>
                                    <p:anim calcmode="lin" valueType="num">
                                      <p:cBhvr>
                                        <p:cTn id="34" dur="500" fill="hold"/>
                                        <p:tgtEl>
                                          <p:spTgt spid="11271"/>
                                        </p:tgtEl>
                                        <p:attrNameLst>
                                          <p:attrName>ppt_w</p:attrName>
                                        </p:attrNameLst>
                                      </p:cBhvr>
                                      <p:tavLst>
                                        <p:tav tm="0">
                                          <p:val>
                                            <p:fltVal val="0"/>
                                          </p:val>
                                        </p:tav>
                                        <p:tav tm="100000">
                                          <p:val>
                                            <p:strVal val="#ppt_w"/>
                                          </p:val>
                                        </p:tav>
                                      </p:tavLst>
                                    </p:anim>
                                    <p:anim calcmode="lin" valueType="num">
                                      <p:cBhvr>
                                        <p:cTn id="35" dur="500" fill="hold"/>
                                        <p:tgtEl>
                                          <p:spTgt spid="11271"/>
                                        </p:tgtEl>
                                        <p:attrNameLst>
                                          <p:attrName>ppt_h</p:attrName>
                                        </p:attrNameLst>
                                      </p:cBhvr>
                                      <p:tavLst>
                                        <p:tav tm="0">
                                          <p:val>
                                            <p:fltVal val="0"/>
                                          </p:val>
                                        </p:tav>
                                        <p:tav tm="100000">
                                          <p:val>
                                            <p:strVal val="#ppt_h"/>
                                          </p:val>
                                        </p:tav>
                                      </p:tavLst>
                                    </p:anim>
                                    <p:animEffect transition="in" filter="fade">
                                      <p:cBhvr>
                                        <p:cTn id="36" dur="500"/>
                                        <p:tgtEl>
                                          <p:spTgt spid="11271"/>
                                        </p:tgtEl>
                                      </p:cBhvr>
                                    </p:animEffect>
                                  </p:childTnLst>
                                </p:cTn>
                              </p:par>
                              <p:par>
                                <p:cTn id="37" presetID="53" presetClass="entr" presetSubtype="16" fill="hold" nodeType="withEffect">
                                  <p:stCondLst>
                                    <p:cond delay="0"/>
                                  </p:stCondLst>
                                  <p:childTnLst>
                                    <p:set>
                                      <p:cBhvr>
                                        <p:cTn id="38" dur="1" fill="hold">
                                          <p:stCondLst>
                                            <p:cond delay="0"/>
                                          </p:stCondLst>
                                        </p:cTn>
                                        <p:tgtEl>
                                          <p:spTgt spid="11269"/>
                                        </p:tgtEl>
                                        <p:attrNameLst>
                                          <p:attrName>style.visibility</p:attrName>
                                        </p:attrNameLst>
                                      </p:cBhvr>
                                      <p:to>
                                        <p:strVal val="visible"/>
                                      </p:to>
                                    </p:set>
                                    <p:anim calcmode="lin" valueType="num">
                                      <p:cBhvr>
                                        <p:cTn id="39" dur="500" fill="hold"/>
                                        <p:tgtEl>
                                          <p:spTgt spid="11269"/>
                                        </p:tgtEl>
                                        <p:attrNameLst>
                                          <p:attrName>ppt_w</p:attrName>
                                        </p:attrNameLst>
                                      </p:cBhvr>
                                      <p:tavLst>
                                        <p:tav tm="0">
                                          <p:val>
                                            <p:fltVal val="0"/>
                                          </p:val>
                                        </p:tav>
                                        <p:tav tm="100000">
                                          <p:val>
                                            <p:strVal val="#ppt_w"/>
                                          </p:val>
                                        </p:tav>
                                      </p:tavLst>
                                    </p:anim>
                                    <p:anim calcmode="lin" valueType="num">
                                      <p:cBhvr>
                                        <p:cTn id="40" dur="500" fill="hold"/>
                                        <p:tgtEl>
                                          <p:spTgt spid="11269"/>
                                        </p:tgtEl>
                                        <p:attrNameLst>
                                          <p:attrName>ppt_h</p:attrName>
                                        </p:attrNameLst>
                                      </p:cBhvr>
                                      <p:tavLst>
                                        <p:tav tm="0">
                                          <p:val>
                                            <p:fltVal val="0"/>
                                          </p:val>
                                        </p:tav>
                                        <p:tav tm="100000">
                                          <p:val>
                                            <p:strVal val="#ppt_h"/>
                                          </p:val>
                                        </p:tav>
                                      </p:tavLst>
                                    </p:anim>
                                    <p:animEffect transition="in" filter="fade">
                                      <p:cBhvr>
                                        <p:cTn id="41" dur="500"/>
                                        <p:tgtEl>
                                          <p:spTgt spid="11269"/>
                                        </p:tgtEl>
                                      </p:cBhvr>
                                    </p:animEffect>
                                  </p:childTnLst>
                                </p:cTn>
                              </p:par>
                              <p:par>
                                <p:cTn id="42" presetID="53" presetClass="entr" presetSubtype="16" fill="hold" nodeType="withEffect">
                                  <p:stCondLst>
                                    <p:cond delay="0"/>
                                  </p:stCondLst>
                                  <p:childTnLst>
                                    <p:set>
                                      <p:cBhvr>
                                        <p:cTn id="43" dur="1" fill="hold">
                                          <p:stCondLst>
                                            <p:cond delay="0"/>
                                          </p:stCondLst>
                                        </p:cTn>
                                        <p:tgtEl>
                                          <p:spTgt spid="11268"/>
                                        </p:tgtEl>
                                        <p:attrNameLst>
                                          <p:attrName>style.visibility</p:attrName>
                                        </p:attrNameLst>
                                      </p:cBhvr>
                                      <p:to>
                                        <p:strVal val="visible"/>
                                      </p:to>
                                    </p:set>
                                    <p:anim calcmode="lin" valueType="num">
                                      <p:cBhvr>
                                        <p:cTn id="44" dur="500" fill="hold"/>
                                        <p:tgtEl>
                                          <p:spTgt spid="11268"/>
                                        </p:tgtEl>
                                        <p:attrNameLst>
                                          <p:attrName>ppt_w</p:attrName>
                                        </p:attrNameLst>
                                      </p:cBhvr>
                                      <p:tavLst>
                                        <p:tav tm="0">
                                          <p:val>
                                            <p:fltVal val="0"/>
                                          </p:val>
                                        </p:tav>
                                        <p:tav tm="100000">
                                          <p:val>
                                            <p:strVal val="#ppt_w"/>
                                          </p:val>
                                        </p:tav>
                                      </p:tavLst>
                                    </p:anim>
                                    <p:anim calcmode="lin" valueType="num">
                                      <p:cBhvr>
                                        <p:cTn id="45" dur="500" fill="hold"/>
                                        <p:tgtEl>
                                          <p:spTgt spid="11268"/>
                                        </p:tgtEl>
                                        <p:attrNameLst>
                                          <p:attrName>ppt_h</p:attrName>
                                        </p:attrNameLst>
                                      </p:cBhvr>
                                      <p:tavLst>
                                        <p:tav tm="0">
                                          <p:val>
                                            <p:fltVal val="0"/>
                                          </p:val>
                                        </p:tav>
                                        <p:tav tm="100000">
                                          <p:val>
                                            <p:strVal val="#ppt_h"/>
                                          </p:val>
                                        </p:tav>
                                      </p:tavLst>
                                    </p:anim>
                                    <p:animEffect transition="in" filter="fade">
                                      <p:cBhvr>
                                        <p:cTn id="46" dur="500"/>
                                        <p:tgtEl>
                                          <p:spTgt spid="11268"/>
                                        </p:tgtEl>
                                      </p:cBhvr>
                                    </p:animEffect>
                                  </p:childTnLst>
                                </p:cTn>
                              </p:par>
                              <p:par>
                                <p:cTn id="47" presetID="53" presetClass="entr" presetSubtype="16" fill="hold" nodeType="withEffect">
                                  <p:stCondLst>
                                    <p:cond delay="0"/>
                                  </p:stCondLst>
                                  <p:childTnLst>
                                    <p:set>
                                      <p:cBhvr>
                                        <p:cTn id="48" dur="1" fill="hold">
                                          <p:stCondLst>
                                            <p:cond delay="0"/>
                                          </p:stCondLst>
                                        </p:cTn>
                                        <p:tgtEl>
                                          <p:spTgt spid="11270"/>
                                        </p:tgtEl>
                                        <p:attrNameLst>
                                          <p:attrName>style.visibility</p:attrName>
                                        </p:attrNameLst>
                                      </p:cBhvr>
                                      <p:to>
                                        <p:strVal val="visible"/>
                                      </p:to>
                                    </p:set>
                                    <p:anim calcmode="lin" valueType="num">
                                      <p:cBhvr>
                                        <p:cTn id="49" dur="500" fill="hold"/>
                                        <p:tgtEl>
                                          <p:spTgt spid="11270"/>
                                        </p:tgtEl>
                                        <p:attrNameLst>
                                          <p:attrName>ppt_w</p:attrName>
                                        </p:attrNameLst>
                                      </p:cBhvr>
                                      <p:tavLst>
                                        <p:tav tm="0">
                                          <p:val>
                                            <p:fltVal val="0"/>
                                          </p:val>
                                        </p:tav>
                                        <p:tav tm="100000">
                                          <p:val>
                                            <p:strVal val="#ppt_w"/>
                                          </p:val>
                                        </p:tav>
                                      </p:tavLst>
                                    </p:anim>
                                    <p:anim calcmode="lin" valueType="num">
                                      <p:cBhvr>
                                        <p:cTn id="50" dur="500" fill="hold"/>
                                        <p:tgtEl>
                                          <p:spTgt spid="11270"/>
                                        </p:tgtEl>
                                        <p:attrNameLst>
                                          <p:attrName>ppt_h</p:attrName>
                                        </p:attrNameLst>
                                      </p:cBhvr>
                                      <p:tavLst>
                                        <p:tav tm="0">
                                          <p:val>
                                            <p:fltVal val="0"/>
                                          </p:val>
                                        </p:tav>
                                        <p:tav tm="100000">
                                          <p:val>
                                            <p:strVal val="#ppt_h"/>
                                          </p:val>
                                        </p:tav>
                                      </p:tavLst>
                                    </p:anim>
                                    <p:animEffect transition="in" filter="fade">
                                      <p:cBhvr>
                                        <p:cTn id="51" dur="5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1142" y="1273490"/>
            <a:ext cx="2952750" cy="181927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l="4361" t="4662"/>
          <a:stretch/>
        </p:blipFill>
        <p:spPr bwMode="auto">
          <a:xfrm>
            <a:off x="26338" y="26308"/>
            <a:ext cx="2404857" cy="2337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4458820" y="37584"/>
            <a:ext cx="4687502" cy="769441"/>
          </a:xfrm>
          <a:prstGeom prst="rect">
            <a:avLst/>
          </a:prstGeom>
          <a:noFill/>
        </p:spPr>
        <p:txBody>
          <a:bodyPr wrap="none" lIns="91440" tIns="45720" rIns="91440" bIns="45720">
            <a:spAutoFit/>
          </a:bodyPr>
          <a:lstStyle/>
          <a:p>
            <a:pPr algn="ctr"/>
            <a:r>
              <a:rPr lang="en-US"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rPr>
              <a:t>Ways of cooking</a:t>
            </a:r>
            <a:endParaRPr lang="ru-RU"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4" name="Прямоугольник 3"/>
          <p:cNvSpPr/>
          <p:nvPr/>
        </p:nvSpPr>
        <p:spPr>
          <a:xfrm>
            <a:off x="2359190" y="160435"/>
            <a:ext cx="2039085" cy="64659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dirty="0">
                <a:latin typeface="Comic Sans MS" pitchFamily="66" charset="0"/>
              </a:rPr>
              <a:t>Chicken </a:t>
            </a:r>
            <a:endParaRPr lang="ru-RU" sz="3600" dirty="0">
              <a:latin typeface="Comic Sans MS" pitchFamily="66" charset="0"/>
            </a:endParaRPr>
          </a:p>
        </p:txBody>
      </p:sp>
      <p:sp>
        <p:nvSpPr>
          <p:cNvPr id="7" name="Прямоугольник 6"/>
          <p:cNvSpPr/>
          <p:nvPr/>
        </p:nvSpPr>
        <p:spPr>
          <a:xfrm>
            <a:off x="1607210" y="1411055"/>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Roast </a:t>
            </a:r>
            <a:endParaRPr lang="ru-RU" sz="2000" dirty="0">
              <a:latin typeface="Comic Sans MS" pitchFamily="66" charset="0"/>
            </a:endParaRPr>
          </a:p>
        </p:txBody>
      </p:sp>
      <p:pic>
        <p:nvPicPr>
          <p:cNvPr id="122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901561"/>
            <a:ext cx="2466975" cy="1847850"/>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Прямоугольник 8"/>
          <p:cNvSpPr/>
          <p:nvPr/>
        </p:nvSpPr>
        <p:spPr>
          <a:xfrm>
            <a:off x="4980082" y="824666"/>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Baked </a:t>
            </a:r>
            <a:endParaRPr lang="ru-RU" sz="2000" dirty="0">
              <a:latin typeface="Comic Sans MS" pitchFamily="66" charset="0"/>
            </a:endParaRPr>
          </a:p>
        </p:txBody>
      </p:sp>
      <p:pic>
        <p:nvPicPr>
          <p:cNvPr id="1229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078" y="3217539"/>
            <a:ext cx="2471722" cy="2104133"/>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Прямоугольник 11"/>
          <p:cNvSpPr/>
          <p:nvPr/>
        </p:nvSpPr>
        <p:spPr>
          <a:xfrm>
            <a:off x="300078" y="3092765"/>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Grilled </a:t>
            </a:r>
            <a:endParaRPr lang="ru-RU" sz="2000" dirty="0">
              <a:latin typeface="Comic Sans MS" pitchFamily="66" charset="0"/>
            </a:endParaRPr>
          </a:p>
        </p:txBody>
      </p:sp>
      <p:pic>
        <p:nvPicPr>
          <p:cNvPr id="1229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79161" y="3217538"/>
            <a:ext cx="2948971" cy="2304257"/>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37534" y="2863710"/>
            <a:ext cx="2804725" cy="2154029"/>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Прямоугольник 14"/>
          <p:cNvSpPr/>
          <p:nvPr/>
        </p:nvSpPr>
        <p:spPr>
          <a:xfrm>
            <a:off x="2966127" y="4839571"/>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Mashed </a:t>
            </a:r>
            <a:endParaRPr lang="ru-RU" sz="2000" dirty="0">
              <a:latin typeface="Comic Sans MS" pitchFamily="66" charset="0"/>
            </a:endParaRPr>
          </a:p>
        </p:txBody>
      </p:sp>
      <p:sp>
        <p:nvSpPr>
          <p:cNvPr id="16" name="Прямоугольник 15"/>
          <p:cNvSpPr/>
          <p:nvPr/>
        </p:nvSpPr>
        <p:spPr>
          <a:xfrm>
            <a:off x="6372200" y="4594460"/>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Fried </a:t>
            </a:r>
            <a:endParaRPr lang="ru-RU" sz="2000" dirty="0">
              <a:latin typeface="Comic Sans MS" pitchFamily="66" charset="0"/>
            </a:endParaRPr>
          </a:p>
        </p:txBody>
      </p:sp>
      <p:sp>
        <p:nvSpPr>
          <p:cNvPr id="17" name="Овал 16"/>
          <p:cNvSpPr/>
          <p:nvPr/>
        </p:nvSpPr>
        <p:spPr>
          <a:xfrm>
            <a:off x="2584395" y="4759905"/>
            <a:ext cx="2267424" cy="6590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8961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2294"/>
                                        </p:tgtEl>
                                        <p:attrNameLst>
                                          <p:attrName>style.visibility</p:attrName>
                                        </p:attrNameLst>
                                      </p:cBhvr>
                                      <p:to>
                                        <p:strVal val="visible"/>
                                      </p:to>
                                    </p:set>
                                    <p:anim calcmode="lin" valueType="num">
                                      <p:cBhvr>
                                        <p:cTn id="39" dur="500" fill="hold"/>
                                        <p:tgtEl>
                                          <p:spTgt spid="12294"/>
                                        </p:tgtEl>
                                        <p:attrNameLst>
                                          <p:attrName>ppt_w</p:attrName>
                                        </p:attrNameLst>
                                      </p:cBhvr>
                                      <p:tavLst>
                                        <p:tav tm="0">
                                          <p:val>
                                            <p:fltVal val="0"/>
                                          </p:val>
                                        </p:tav>
                                        <p:tav tm="100000">
                                          <p:val>
                                            <p:strVal val="#ppt_w"/>
                                          </p:val>
                                        </p:tav>
                                      </p:tavLst>
                                    </p:anim>
                                    <p:anim calcmode="lin" valueType="num">
                                      <p:cBhvr>
                                        <p:cTn id="40" dur="500" fill="hold"/>
                                        <p:tgtEl>
                                          <p:spTgt spid="12294"/>
                                        </p:tgtEl>
                                        <p:attrNameLst>
                                          <p:attrName>ppt_h</p:attrName>
                                        </p:attrNameLst>
                                      </p:cBhvr>
                                      <p:tavLst>
                                        <p:tav tm="0">
                                          <p:val>
                                            <p:fltVal val="0"/>
                                          </p:val>
                                        </p:tav>
                                        <p:tav tm="100000">
                                          <p:val>
                                            <p:strVal val="#ppt_h"/>
                                          </p:val>
                                        </p:tav>
                                      </p:tavLst>
                                    </p:anim>
                                    <p:animEffect transition="in" filter="fade">
                                      <p:cBhvr>
                                        <p:cTn id="41" dur="500"/>
                                        <p:tgtEl>
                                          <p:spTgt spid="12294"/>
                                        </p:tgtEl>
                                      </p:cBhvr>
                                    </p:animEffect>
                                  </p:childTnLst>
                                </p:cTn>
                              </p:par>
                              <p:par>
                                <p:cTn id="42" presetID="53" presetClass="entr" presetSubtype="16" fill="hold" nodeType="withEffect">
                                  <p:stCondLst>
                                    <p:cond delay="0"/>
                                  </p:stCondLst>
                                  <p:childTnLst>
                                    <p:set>
                                      <p:cBhvr>
                                        <p:cTn id="43" dur="1" fill="hold">
                                          <p:stCondLst>
                                            <p:cond delay="0"/>
                                          </p:stCondLst>
                                        </p:cTn>
                                        <p:tgtEl>
                                          <p:spTgt spid="12293"/>
                                        </p:tgtEl>
                                        <p:attrNameLst>
                                          <p:attrName>style.visibility</p:attrName>
                                        </p:attrNameLst>
                                      </p:cBhvr>
                                      <p:to>
                                        <p:strVal val="visible"/>
                                      </p:to>
                                    </p:set>
                                    <p:anim calcmode="lin" valueType="num">
                                      <p:cBhvr>
                                        <p:cTn id="44" dur="500" fill="hold"/>
                                        <p:tgtEl>
                                          <p:spTgt spid="12293"/>
                                        </p:tgtEl>
                                        <p:attrNameLst>
                                          <p:attrName>ppt_w</p:attrName>
                                        </p:attrNameLst>
                                      </p:cBhvr>
                                      <p:tavLst>
                                        <p:tav tm="0">
                                          <p:val>
                                            <p:fltVal val="0"/>
                                          </p:val>
                                        </p:tav>
                                        <p:tav tm="100000">
                                          <p:val>
                                            <p:strVal val="#ppt_w"/>
                                          </p:val>
                                        </p:tav>
                                      </p:tavLst>
                                    </p:anim>
                                    <p:anim calcmode="lin" valueType="num">
                                      <p:cBhvr>
                                        <p:cTn id="45" dur="500" fill="hold"/>
                                        <p:tgtEl>
                                          <p:spTgt spid="12293"/>
                                        </p:tgtEl>
                                        <p:attrNameLst>
                                          <p:attrName>ppt_h</p:attrName>
                                        </p:attrNameLst>
                                      </p:cBhvr>
                                      <p:tavLst>
                                        <p:tav tm="0">
                                          <p:val>
                                            <p:fltVal val="0"/>
                                          </p:val>
                                        </p:tav>
                                        <p:tav tm="100000">
                                          <p:val>
                                            <p:strVal val="#ppt_h"/>
                                          </p:val>
                                        </p:tav>
                                      </p:tavLst>
                                    </p:anim>
                                    <p:animEffect transition="in" filter="fade">
                                      <p:cBhvr>
                                        <p:cTn id="46" dur="500"/>
                                        <p:tgtEl>
                                          <p:spTgt spid="12293"/>
                                        </p:tgtEl>
                                      </p:cBhvr>
                                    </p:animEffect>
                                  </p:childTnLst>
                                </p:cTn>
                              </p:par>
                              <p:par>
                                <p:cTn id="47" presetID="53" presetClass="entr" presetSubtype="16" fill="hold" nodeType="withEffect">
                                  <p:stCondLst>
                                    <p:cond delay="0"/>
                                  </p:stCondLst>
                                  <p:childTnLst>
                                    <p:set>
                                      <p:cBhvr>
                                        <p:cTn id="48" dur="1" fill="hold">
                                          <p:stCondLst>
                                            <p:cond delay="0"/>
                                          </p:stCondLst>
                                        </p:cTn>
                                        <p:tgtEl>
                                          <p:spTgt spid="12296"/>
                                        </p:tgtEl>
                                        <p:attrNameLst>
                                          <p:attrName>style.visibility</p:attrName>
                                        </p:attrNameLst>
                                      </p:cBhvr>
                                      <p:to>
                                        <p:strVal val="visible"/>
                                      </p:to>
                                    </p:set>
                                    <p:anim calcmode="lin" valueType="num">
                                      <p:cBhvr>
                                        <p:cTn id="49" dur="500" fill="hold"/>
                                        <p:tgtEl>
                                          <p:spTgt spid="12296"/>
                                        </p:tgtEl>
                                        <p:attrNameLst>
                                          <p:attrName>ppt_w</p:attrName>
                                        </p:attrNameLst>
                                      </p:cBhvr>
                                      <p:tavLst>
                                        <p:tav tm="0">
                                          <p:val>
                                            <p:fltVal val="0"/>
                                          </p:val>
                                        </p:tav>
                                        <p:tav tm="100000">
                                          <p:val>
                                            <p:strVal val="#ppt_w"/>
                                          </p:val>
                                        </p:tav>
                                      </p:tavLst>
                                    </p:anim>
                                    <p:anim calcmode="lin" valueType="num">
                                      <p:cBhvr>
                                        <p:cTn id="50" dur="500" fill="hold"/>
                                        <p:tgtEl>
                                          <p:spTgt spid="12296"/>
                                        </p:tgtEl>
                                        <p:attrNameLst>
                                          <p:attrName>ppt_h</p:attrName>
                                        </p:attrNameLst>
                                      </p:cBhvr>
                                      <p:tavLst>
                                        <p:tav tm="0">
                                          <p:val>
                                            <p:fltVal val="0"/>
                                          </p:val>
                                        </p:tav>
                                        <p:tav tm="100000">
                                          <p:val>
                                            <p:strVal val="#ppt_h"/>
                                          </p:val>
                                        </p:tav>
                                      </p:tavLst>
                                    </p:anim>
                                    <p:animEffect transition="in" filter="fade">
                                      <p:cBhvr>
                                        <p:cTn id="51" dur="500"/>
                                        <p:tgtEl>
                                          <p:spTgt spid="12296"/>
                                        </p:tgtEl>
                                      </p:cBhvr>
                                    </p:animEffect>
                                  </p:childTnLst>
                                </p:cTn>
                              </p:par>
                              <p:par>
                                <p:cTn id="52" presetID="53" presetClass="entr" presetSubtype="16" fill="hold" nodeType="withEffect">
                                  <p:stCondLst>
                                    <p:cond delay="0"/>
                                  </p:stCondLst>
                                  <p:childTnLst>
                                    <p:set>
                                      <p:cBhvr>
                                        <p:cTn id="53" dur="1" fill="hold">
                                          <p:stCondLst>
                                            <p:cond delay="0"/>
                                          </p:stCondLst>
                                        </p:cTn>
                                        <p:tgtEl>
                                          <p:spTgt spid="12297"/>
                                        </p:tgtEl>
                                        <p:attrNameLst>
                                          <p:attrName>style.visibility</p:attrName>
                                        </p:attrNameLst>
                                      </p:cBhvr>
                                      <p:to>
                                        <p:strVal val="visible"/>
                                      </p:to>
                                    </p:set>
                                    <p:anim calcmode="lin" valueType="num">
                                      <p:cBhvr>
                                        <p:cTn id="54" dur="500" fill="hold"/>
                                        <p:tgtEl>
                                          <p:spTgt spid="12297"/>
                                        </p:tgtEl>
                                        <p:attrNameLst>
                                          <p:attrName>ppt_w</p:attrName>
                                        </p:attrNameLst>
                                      </p:cBhvr>
                                      <p:tavLst>
                                        <p:tav tm="0">
                                          <p:val>
                                            <p:fltVal val="0"/>
                                          </p:val>
                                        </p:tav>
                                        <p:tav tm="100000">
                                          <p:val>
                                            <p:strVal val="#ppt_w"/>
                                          </p:val>
                                        </p:tav>
                                      </p:tavLst>
                                    </p:anim>
                                    <p:anim calcmode="lin" valueType="num">
                                      <p:cBhvr>
                                        <p:cTn id="55" dur="500" fill="hold"/>
                                        <p:tgtEl>
                                          <p:spTgt spid="12297"/>
                                        </p:tgtEl>
                                        <p:attrNameLst>
                                          <p:attrName>ppt_h</p:attrName>
                                        </p:attrNameLst>
                                      </p:cBhvr>
                                      <p:tavLst>
                                        <p:tav tm="0">
                                          <p:val>
                                            <p:fltVal val="0"/>
                                          </p:val>
                                        </p:tav>
                                        <p:tav tm="100000">
                                          <p:val>
                                            <p:strVal val="#ppt_h"/>
                                          </p:val>
                                        </p:tav>
                                      </p:tavLst>
                                    </p:anim>
                                    <p:animEffect transition="in" filter="fade">
                                      <p:cBhvr>
                                        <p:cTn id="56" dur="500"/>
                                        <p:tgtEl>
                                          <p:spTgt spid="12297"/>
                                        </p:tgtEl>
                                      </p:cBhvr>
                                    </p:animEffect>
                                  </p:childTnLst>
                                </p:cTn>
                              </p:par>
                              <p:par>
                                <p:cTn id="57" presetID="53" presetClass="entr" presetSubtype="16" fill="hold" nodeType="withEffect">
                                  <p:stCondLst>
                                    <p:cond delay="0"/>
                                  </p:stCondLst>
                                  <p:childTnLst>
                                    <p:set>
                                      <p:cBhvr>
                                        <p:cTn id="58" dur="1" fill="hold">
                                          <p:stCondLst>
                                            <p:cond delay="0"/>
                                          </p:stCondLst>
                                        </p:cTn>
                                        <p:tgtEl>
                                          <p:spTgt spid="12295"/>
                                        </p:tgtEl>
                                        <p:attrNameLst>
                                          <p:attrName>style.visibility</p:attrName>
                                        </p:attrNameLst>
                                      </p:cBhvr>
                                      <p:to>
                                        <p:strVal val="visible"/>
                                      </p:to>
                                    </p:set>
                                    <p:anim calcmode="lin" valueType="num">
                                      <p:cBhvr>
                                        <p:cTn id="59" dur="500" fill="hold"/>
                                        <p:tgtEl>
                                          <p:spTgt spid="12295"/>
                                        </p:tgtEl>
                                        <p:attrNameLst>
                                          <p:attrName>ppt_w</p:attrName>
                                        </p:attrNameLst>
                                      </p:cBhvr>
                                      <p:tavLst>
                                        <p:tav tm="0">
                                          <p:val>
                                            <p:fltVal val="0"/>
                                          </p:val>
                                        </p:tav>
                                        <p:tav tm="100000">
                                          <p:val>
                                            <p:strVal val="#ppt_w"/>
                                          </p:val>
                                        </p:tav>
                                      </p:tavLst>
                                    </p:anim>
                                    <p:anim calcmode="lin" valueType="num">
                                      <p:cBhvr>
                                        <p:cTn id="60" dur="500" fill="hold"/>
                                        <p:tgtEl>
                                          <p:spTgt spid="12295"/>
                                        </p:tgtEl>
                                        <p:attrNameLst>
                                          <p:attrName>ppt_h</p:attrName>
                                        </p:attrNameLst>
                                      </p:cBhvr>
                                      <p:tavLst>
                                        <p:tav tm="0">
                                          <p:val>
                                            <p:fltVal val="0"/>
                                          </p:val>
                                        </p:tav>
                                        <p:tav tm="100000">
                                          <p:val>
                                            <p:strVal val="#ppt_h"/>
                                          </p:val>
                                        </p:tav>
                                      </p:tavLst>
                                    </p:anim>
                                    <p:animEffect transition="in" filter="fade">
                                      <p:cBhvr>
                                        <p:cTn id="61"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0" y="121196"/>
            <a:ext cx="2618243" cy="201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458820" y="37584"/>
            <a:ext cx="4687502" cy="769441"/>
          </a:xfrm>
          <a:prstGeom prst="rect">
            <a:avLst/>
          </a:prstGeom>
          <a:noFill/>
        </p:spPr>
        <p:txBody>
          <a:bodyPr wrap="none" lIns="91440" tIns="45720" rIns="91440" bIns="45720">
            <a:spAutoFit/>
          </a:bodyPr>
          <a:lstStyle/>
          <a:p>
            <a:pPr algn="ctr"/>
            <a:r>
              <a:rPr lang="en-US"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rPr>
              <a:t>Ways of cooking</a:t>
            </a:r>
            <a:endParaRPr lang="ru-RU"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5" name="Прямоугольник 4"/>
          <p:cNvSpPr/>
          <p:nvPr/>
        </p:nvSpPr>
        <p:spPr>
          <a:xfrm>
            <a:off x="2359190" y="160435"/>
            <a:ext cx="2039085" cy="64659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dirty="0">
                <a:latin typeface="Comic Sans MS" pitchFamily="66" charset="0"/>
              </a:rPr>
              <a:t>Rice </a:t>
            </a:r>
            <a:endParaRPr lang="ru-RU" sz="3600" dirty="0">
              <a:latin typeface="Comic Sans MS" pitchFamily="66" charset="0"/>
            </a:endParaRPr>
          </a:p>
        </p:txBody>
      </p:sp>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9352" y="985292"/>
            <a:ext cx="3007741" cy="2016223"/>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рямоугольник 6"/>
          <p:cNvSpPr/>
          <p:nvPr/>
        </p:nvSpPr>
        <p:spPr>
          <a:xfrm>
            <a:off x="2626752" y="1149876"/>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Boiled </a:t>
            </a:r>
            <a:endParaRPr lang="ru-RU" sz="2000" dirty="0">
              <a:latin typeface="Comic Sans MS" pitchFamily="66" charset="0"/>
            </a:endParaRPr>
          </a:p>
        </p:txBody>
      </p:sp>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6145" y="1026437"/>
            <a:ext cx="3146571" cy="2263111"/>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Прямоугольник 8"/>
          <p:cNvSpPr/>
          <p:nvPr/>
        </p:nvSpPr>
        <p:spPr>
          <a:xfrm>
            <a:off x="5835881" y="1028679"/>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Fried </a:t>
            </a:r>
            <a:endParaRPr lang="ru-RU" sz="2000" dirty="0">
              <a:latin typeface="Comic Sans MS" pitchFamily="66" charset="0"/>
            </a:endParaRPr>
          </a:p>
        </p:txBody>
      </p:sp>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3361556"/>
            <a:ext cx="3166120" cy="2025386"/>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Прямоугольник 10"/>
          <p:cNvSpPr/>
          <p:nvPr/>
        </p:nvSpPr>
        <p:spPr>
          <a:xfrm>
            <a:off x="5236301" y="3456556"/>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Roast </a:t>
            </a:r>
            <a:endParaRPr lang="ru-RU" sz="2000" dirty="0">
              <a:latin typeface="Comic Sans MS" pitchFamily="66" charset="0"/>
            </a:endParaRPr>
          </a:p>
        </p:txBody>
      </p:sp>
      <p:pic>
        <p:nvPicPr>
          <p:cNvPr id="1331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3528" y="3001515"/>
            <a:ext cx="3332645" cy="2705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Прямоугольник 12"/>
          <p:cNvSpPr/>
          <p:nvPr/>
        </p:nvSpPr>
        <p:spPr>
          <a:xfrm>
            <a:off x="2152213" y="4887200"/>
            <a:ext cx="1503960" cy="4997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a:latin typeface="Comic Sans MS" pitchFamily="66" charset="0"/>
              </a:rPr>
              <a:t>Steamed </a:t>
            </a:r>
            <a:endParaRPr lang="ru-RU" sz="2000" dirty="0">
              <a:latin typeface="Comic Sans MS" pitchFamily="66" charset="0"/>
            </a:endParaRPr>
          </a:p>
        </p:txBody>
      </p:sp>
      <p:sp>
        <p:nvSpPr>
          <p:cNvPr id="14" name="Овал 13"/>
          <p:cNvSpPr/>
          <p:nvPr/>
        </p:nvSpPr>
        <p:spPr>
          <a:xfrm>
            <a:off x="4835825" y="3415861"/>
            <a:ext cx="2267424" cy="6590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105425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3316"/>
                                        </p:tgtEl>
                                        <p:attrNameLst>
                                          <p:attrName>style.visibility</p:attrName>
                                        </p:attrNameLst>
                                      </p:cBhvr>
                                      <p:to>
                                        <p:strVal val="visible"/>
                                      </p:to>
                                    </p:set>
                                    <p:anim calcmode="lin" valueType="num">
                                      <p:cBhvr>
                                        <p:cTn id="34" dur="500" fill="hold"/>
                                        <p:tgtEl>
                                          <p:spTgt spid="13316"/>
                                        </p:tgtEl>
                                        <p:attrNameLst>
                                          <p:attrName>ppt_w</p:attrName>
                                        </p:attrNameLst>
                                      </p:cBhvr>
                                      <p:tavLst>
                                        <p:tav tm="0">
                                          <p:val>
                                            <p:fltVal val="0"/>
                                          </p:val>
                                        </p:tav>
                                        <p:tav tm="100000">
                                          <p:val>
                                            <p:strVal val="#ppt_w"/>
                                          </p:val>
                                        </p:tav>
                                      </p:tavLst>
                                    </p:anim>
                                    <p:anim calcmode="lin" valueType="num">
                                      <p:cBhvr>
                                        <p:cTn id="35" dur="500" fill="hold"/>
                                        <p:tgtEl>
                                          <p:spTgt spid="13316"/>
                                        </p:tgtEl>
                                        <p:attrNameLst>
                                          <p:attrName>ppt_h</p:attrName>
                                        </p:attrNameLst>
                                      </p:cBhvr>
                                      <p:tavLst>
                                        <p:tav tm="0">
                                          <p:val>
                                            <p:fltVal val="0"/>
                                          </p:val>
                                        </p:tav>
                                        <p:tav tm="100000">
                                          <p:val>
                                            <p:strVal val="#ppt_h"/>
                                          </p:val>
                                        </p:tav>
                                      </p:tavLst>
                                    </p:anim>
                                    <p:animEffect transition="in" filter="fade">
                                      <p:cBhvr>
                                        <p:cTn id="36" dur="500"/>
                                        <p:tgtEl>
                                          <p:spTgt spid="13316"/>
                                        </p:tgtEl>
                                      </p:cBhvr>
                                    </p:animEffect>
                                  </p:childTnLst>
                                </p:cTn>
                              </p:par>
                              <p:par>
                                <p:cTn id="37" presetID="53" presetClass="entr" presetSubtype="16" fill="hold" nodeType="withEffect">
                                  <p:stCondLst>
                                    <p:cond delay="0"/>
                                  </p:stCondLst>
                                  <p:childTnLst>
                                    <p:set>
                                      <p:cBhvr>
                                        <p:cTn id="38" dur="1" fill="hold">
                                          <p:stCondLst>
                                            <p:cond delay="0"/>
                                          </p:stCondLst>
                                        </p:cTn>
                                        <p:tgtEl>
                                          <p:spTgt spid="13319"/>
                                        </p:tgtEl>
                                        <p:attrNameLst>
                                          <p:attrName>style.visibility</p:attrName>
                                        </p:attrNameLst>
                                      </p:cBhvr>
                                      <p:to>
                                        <p:strVal val="visible"/>
                                      </p:to>
                                    </p:set>
                                    <p:anim calcmode="lin" valueType="num">
                                      <p:cBhvr>
                                        <p:cTn id="39" dur="500" fill="hold"/>
                                        <p:tgtEl>
                                          <p:spTgt spid="13319"/>
                                        </p:tgtEl>
                                        <p:attrNameLst>
                                          <p:attrName>ppt_w</p:attrName>
                                        </p:attrNameLst>
                                      </p:cBhvr>
                                      <p:tavLst>
                                        <p:tav tm="0">
                                          <p:val>
                                            <p:fltVal val="0"/>
                                          </p:val>
                                        </p:tav>
                                        <p:tav tm="100000">
                                          <p:val>
                                            <p:strVal val="#ppt_w"/>
                                          </p:val>
                                        </p:tav>
                                      </p:tavLst>
                                    </p:anim>
                                    <p:anim calcmode="lin" valueType="num">
                                      <p:cBhvr>
                                        <p:cTn id="40" dur="500" fill="hold"/>
                                        <p:tgtEl>
                                          <p:spTgt spid="13319"/>
                                        </p:tgtEl>
                                        <p:attrNameLst>
                                          <p:attrName>ppt_h</p:attrName>
                                        </p:attrNameLst>
                                      </p:cBhvr>
                                      <p:tavLst>
                                        <p:tav tm="0">
                                          <p:val>
                                            <p:fltVal val="0"/>
                                          </p:val>
                                        </p:tav>
                                        <p:tav tm="100000">
                                          <p:val>
                                            <p:strVal val="#ppt_h"/>
                                          </p:val>
                                        </p:tav>
                                      </p:tavLst>
                                    </p:anim>
                                    <p:animEffect transition="in" filter="fade">
                                      <p:cBhvr>
                                        <p:cTn id="41" dur="500"/>
                                        <p:tgtEl>
                                          <p:spTgt spid="13319"/>
                                        </p:tgtEl>
                                      </p:cBhvr>
                                    </p:animEffect>
                                  </p:childTnLst>
                                </p:cTn>
                              </p:par>
                              <p:par>
                                <p:cTn id="42" presetID="53" presetClass="entr" presetSubtype="16" fill="hold" nodeType="withEffect">
                                  <p:stCondLst>
                                    <p:cond delay="0"/>
                                  </p:stCondLst>
                                  <p:childTnLst>
                                    <p:set>
                                      <p:cBhvr>
                                        <p:cTn id="43" dur="1" fill="hold">
                                          <p:stCondLst>
                                            <p:cond delay="0"/>
                                          </p:stCondLst>
                                        </p:cTn>
                                        <p:tgtEl>
                                          <p:spTgt spid="13317"/>
                                        </p:tgtEl>
                                        <p:attrNameLst>
                                          <p:attrName>style.visibility</p:attrName>
                                        </p:attrNameLst>
                                      </p:cBhvr>
                                      <p:to>
                                        <p:strVal val="visible"/>
                                      </p:to>
                                    </p:set>
                                    <p:anim calcmode="lin" valueType="num">
                                      <p:cBhvr>
                                        <p:cTn id="44" dur="500" fill="hold"/>
                                        <p:tgtEl>
                                          <p:spTgt spid="13317"/>
                                        </p:tgtEl>
                                        <p:attrNameLst>
                                          <p:attrName>ppt_w</p:attrName>
                                        </p:attrNameLst>
                                      </p:cBhvr>
                                      <p:tavLst>
                                        <p:tav tm="0">
                                          <p:val>
                                            <p:fltVal val="0"/>
                                          </p:val>
                                        </p:tav>
                                        <p:tav tm="100000">
                                          <p:val>
                                            <p:strVal val="#ppt_w"/>
                                          </p:val>
                                        </p:tav>
                                      </p:tavLst>
                                    </p:anim>
                                    <p:anim calcmode="lin" valueType="num">
                                      <p:cBhvr>
                                        <p:cTn id="45" dur="500" fill="hold"/>
                                        <p:tgtEl>
                                          <p:spTgt spid="13317"/>
                                        </p:tgtEl>
                                        <p:attrNameLst>
                                          <p:attrName>ppt_h</p:attrName>
                                        </p:attrNameLst>
                                      </p:cBhvr>
                                      <p:tavLst>
                                        <p:tav tm="0">
                                          <p:val>
                                            <p:fltVal val="0"/>
                                          </p:val>
                                        </p:tav>
                                        <p:tav tm="100000">
                                          <p:val>
                                            <p:strVal val="#ppt_h"/>
                                          </p:val>
                                        </p:tav>
                                      </p:tavLst>
                                    </p:anim>
                                    <p:animEffect transition="in" filter="fade">
                                      <p:cBhvr>
                                        <p:cTn id="46" dur="500"/>
                                        <p:tgtEl>
                                          <p:spTgt spid="13317"/>
                                        </p:tgtEl>
                                      </p:cBhvr>
                                    </p:animEffect>
                                  </p:childTnLst>
                                </p:cTn>
                              </p:par>
                              <p:par>
                                <p:cTn id="47" presetID="53" presetClass="entr" presetSubtype="16" fill="hold" nodeType="withEffect">
                                  <p:stCondLst>
                                    <p:cond delay="0"/>
                                  </p:stCondLst>
                                  <p:childTnLst>
                                    <p:set>
                                      <p:cBhvr>
                                        <p:cTn id="48" dur="1" fill="hold">
                                          <p:stCondLst>
                                            <p:cond delay="0"/>
                                          </p:stCondLst>
                                        </p:cTn>
                                        <p:tgtEl>
                                          <p:spTgt spid="13318"/>
                                        </p:tgtEl>
                                        <p:attrNameLst>
                                          <p:attrName>style.visibility</p:attrName>
                                        </p:attrNameLst>
                                      </p:cBhvr>
                                      <p:to>
                                        <p:strVal val="visible"/>
                                      </p:to>
                                    </p:set>
                                    <p:anim calcmode="lin" valueType="num">
                                      <p:cBhvr>
                                        <p:cTn id="49" dur="500" fill="hold"/>
                                        <p:tgtEl>
                                          <p:spTgt spid="13318"/>
                                        </p:tgtEl>
                                        <p:attrNameLst>
                                          <p:attrName>ppt_w</p:attrName>
                                        </p:attrNameLst>
                                      </p:cBhvr>
                                      <p:tavLst>
                                        <p:tav tm="0">
                                          <p:val>
                                            <p:fltVal val="0"/>
                                          </p:val>
                                        </p:tav>
                                        <p:tav tm="100000">
                                          <p:val>
                                            <p:strVal val="#ppt_w"/>
                                          </p:val>
                                        </p:tav>
                                      </p:tavLst>
                                    </p:anim>
                                    <p:anim calcmode="lin" valueType="num">
                                      <p:cBhvr>
                                        <p:cTn id="50" dur="500" fill="hold"/>
                                        <p:tgtEl>
                                          <p:spTgt spid="13318"/>
                                        </p:tgtEl>
                                        <p:attrNameLst>
                                          <p:attrName>ppt_h</p:attrName>
                                        </p:attrNameLst>
                                      </p:cBhvr>
                                      <p:tavLst>
                                        <p:tav tm="0">
                                          <p:val>
                                            <p:fltVal val="0"/>
                                          </p:val>
                                        </p:tav>
                                        <p:tav tm="100000">
                                          <p:val>
                                            <p:strVal val="#ppt_h"/>
                                          </p:val>
                                        </p:tav>
                                      </p:tavLst>
                                    </p:anim>
                                    <p:animEffect transition="in" filter="fade">
                                      <p:cBhvr>
                                        <p:cTn id="51"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4"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4865</TotalTime>
  <Words>776</Words>
  <Application>Microsoft Office PowerPoint</Application>
  <PresentationFormat>Экран (16:10)</PresentationFormat>
  <Paragraphs>221</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Шавкунчик</dc:creator>
  <cp:lastModifiedBy>учитель</cp:lastModifiedBy>
  <cp:revision>58</cp:revision>
  <dcterms:created xsi:type="dcterms:W3CDTF">2021-08-29T21:31:14Z</dcterms:created>
  <dcterms:modified xsi:type="dcterms:W3CDTF">2023-10-04T04:37:15Z</dcterms:modified>
</cp:coreProperties>
</file>